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9.xml" ContentType="application/vnd.openxmlformats-officedocument.presentationml.notesSlide+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0.xml" ContentType="application/vnd.openxmlformats-officedocument.presentationml.notesSlide+xml"/>
  <Override PartName="/ppt/tags/tag79.xml" ContentType="application/vnd.openxmlformats-officedocument.presentationml.tags+xml"/>
  <Override PartName="/ppt/notesSlides/notesSlide2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5.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6.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7.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3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3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6.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7.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9.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0.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4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50"/>
  </p:notesMasterIdLst>
  <p:handoutMasterIdLst>
    <p:handoutMasterId r:id="rId51"/>
  </p:handoutMasterIdLst>
  <p:sldIdLst>
    <p:sldId id="488" r:id="rId3"/>
    <p:sldId id="377" r:id="rId4"/>
    <p:sldId id="338" r:id="rId5"/>
    <p:sldId id="490" r:id="rId6"/>
    <p:sldId id="412" r:id="rId7"/>
    <p:sldId id="413" r:id="rId8"/>
    <p:sldId id="415" r:id="rId9"/>
    <p:sldId id="489" r:id="rId10"/>
    <p:sldId id="414" r:id="rId11"/>
    <p:sldId id="491" r:id="rId12"/>
    <p:sldId id="320" r:id="rId13"/>
    <p:sldId id="445" r:id="rId14"/>
    <p:sldId id="492" r:id="rId15"/>
    <p:sldId id="493" r:id="rId16"/>
    <p:sldId id="494" r:id="rId17"/>
    <p:sldId id="495" r:id="rId18"/>
    <p:sldId id="472" r:id="rId19"/>
    <p:sldId id="469" r:id="rId20"/>
    <p:sldId id="473" r:id="rId21"/>
    <p:sldId id="477" r:id="rId22"/>
    <p:sldId id="478" r:id="rId23"/>
    <p:sldId id="479" r:id="rId24"/>
    <p:sldId id="480" r:id="rId25"/>
    <p:sldId id="481" r:id="rId26"/>
    <p:sldId id="496" r:id="rId27"/>
    <p:sldId id="350" r:id="rId28"/>
    <p:sldId id="436" r:id="rId29"/>
    <p:sldId id="467" r:id="rId30"/>
    <p:sldId id="468" r:id="rId31"/>
    <p:sldId id="428" r:id="rId32"/>
    <p:sldId id="429" r:id="rId33"/>
    <p:sldId id="482" r:id="rId34"/>
    <p:sldId id="427" r:id="rId35"/>
    <p:sldId id="389" r:id="rId36"/>
    <p:sldId id="393" r:id="rId37"/>
    <p:sldId id="409" r:id="rId38"/>
    <p:sldId id="417" r:id="rId39"/>
    <p:sldId id="464" r:id="rId40"/>
    <p:sldId id="486" r:id="rId41"/>
    <p:sldId id="462" r:id="rId42"/>
    <p:sldId id="463" r:id="rId43"/>
    <p:sldId id="465" r:id="rId44"/>
    <p:sldId id="366" r:id="rId45"/>
    <p:sldId id="424" r:id="rId46"/>
    <p:sldId id="331" r:id="rId47"/>
    <p:sldId id="497" r:id="rId48"/>
    <p:sldId id="487" r:id="rId49"/>
  </p:sldIdLst>
  <p:sldSz cx="9144000" cy="6858000" type="screen4x3"/>
  <p:notesSz cx="7010400" cy="9296400"/>
  <p:defaultTextStyle>
    <a:defPPr>
      <a:defRPr lang="fr-CA"/>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00000"/>
    <a:srgbClr val="898600"/>
    <a:srgbClr val="A8A400"/>
    <a:srgbClr val="C9C400"/>
    <a:srgbClr val="D9D400"/>
    <a:srgbClr val="FF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2" autoAdjust="0"/>
    <p:restoredTop sz="85375" autoAdjust="0"/>
  </p:normalViewPr>
  <p:slideViewPr>
    <p:cSldViewPr>
      <p:cViewPr varScale="1">
        <p:scale>
          <a:sx n="63" d="100"/>
          <a:sy n="63" d="100"/>
        </p:scale>
        <p:origin x="1848" y="48"/>
      </p:cViewPr>
      <p:guideLst>
        <p:guide orient="horz" pos="2160"/>
        <p:guide pos="2880"/>
      </p:guideLst>
    </p:cSldViewPr>
  </p:slideViewPr>
  <p:outlineViewPr>
    <p:cViewPr>
      <p:scale>
        <a:sx n="33" d="100"/>
        <a:sy n="33" d="100"/>
      </p:scale>
      <p:origin x="0" y="342"/>
    </p:cViewPr>
    <p:sldLst>
      <p:sld r:id="rId1" collapse="1"/>
      <p:sld r:id="rId2" collapse="1"/>
      <p:sld r:id="rId3" collapse="1"/>
    </p:sldLst>
  </p:outlineViewPr>
  <p:notesTextViewPr>
    <p:cViewPr>
      <p:scale>
        <a:sx n="100" d="100"/>
        <a:sy n="100" d="100"/>
      </p:scale>
      <p:origin x="0" y="0"/>
    </p:cViewPr>
  </p:notesTextViewPr>
  <p:sorterViewPr>
    <p:cViewPr varScale="1">
      <p:scale>
        <a:sx n="100" d="100"/>
        <a:sy n="100" d="100"/>
      </p:scale>
      <p:origin x="0" y="-8222"/>
    </p:cViewPr>
  </p:sorterViewPr>
  <p:notesViewPr>
    <p:cSldViewPr>
      <p:cViewPr>
        <p:scale>
          <a:sx n="125" d="100"/>
          <a:sy n="125" d="100"/>
        </p:scale>
        <p:origin x="-1284" y="3096"/>
      </p:cViewPr>
      <p:guideLst>
        <p:guide orient="horz" pos="2927"/>
        <p:guide pos="220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_rels/viewProps.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slide" Target="slides/slide8.xml"/><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4"/>
            <a:ext cx="3038604" cy="462367"/>
          </a:xfrm>
          <a:prstGeom prst="rect">
            <a:avLst/>
          </a:prstGeom>
          <a:noFill/>
          <a:ln w="9525">
            <a:noFill/>
            <a:miter lim="800000"/>
            <a:headEnd/>
            <a:tailEnd/>
          </a:ln>
          <a:effectLst/>
        </p:spPr>
        <p:txBody>
          <a:bodyPr vert="horz" wrap="square" lIns="90031" tIns="45016" rIns="90031" bIns="45016" numCol="1" anchor="t" anchorCtr="0" compatLnSpc="1">
            <a:prstTxWarp prst="textNoShape">
              <a:avLst/>
            </a:prstTxWarp>
          </a:bodyPr>
          <a:lstStyle>
            <a:lvl1pPr defTabSz="899981">
              <a:defRPr sz="1200"/>
            </a:lvl1pPr>
          </a:lstStyle>
          <a:p>
            <a:pPr>
              <a:defRPr/>
            </a:pPr>
            <a:endParaRPr lang="fr-CA"/>
          </a:p>
        </p:txBody>
      </p:sp>
      <p:sp>
        <p:nvSpPr>
          <p:cNvPr id="21507" name="Rectangle 3"/>
          <p:cNvSpPr>
            <a:spLocks noGrp="1" noChangeArrowheads="1"/>
          </p:cNvSpPr>
          <p:nvPr>
            <p:ph type="dt" sz="quarter" idx="1"/>
          </p:nvPr>
        </p:nvSpPr>
        <p:spPr bwMode="auto">
          <a:xfrm>
            <a:off x="3971797" y="4"/>
            <a:ext cx="3038604" cy="462367"/>
          </a:xfrm>
          <a:prstGeom prst="rect">
            <a:avLst/>
          </a:prstGeom>
          <a:noFill/>
          <a:ln w="9525">
            <a:noFill/>
            <a:miter lim="800000"/>
            <a:headEnd/>
            <a:tailEnd/>
          </a:ln>
          <a:effectLst/>
        </p:spPr>
        <p:txBody>
          <a:bodyPr vert="horz" wrap="square" lIns="90031" tIns="45016" rIns="90031" bIns="45016" numCol="1" anchor="t" anchorCtr="0" compatLnSpc="1">
            <a:prstTxWarp prst="textNoShape">
              <a:avLst/>
            </a:prstTxWarp>
          </a:bodyPr>
          <a:lstStyle>
            <a:lvl1pPr algn="r" defTabSz="899981">
              <a:defRPr sz="1200"/>
            </a:lvl1pPr>
          </a:lstStyle>
          <a:p>
            <a:pPr>
              <a:defRPr/>
            </a:pPr>
            <a:endParaRPr lang="fr-CA"/>
          </a:p>
        </p:txBody>
      </p:sp>
      <p:sp>
        <p:nvSpPr>
          <p:cNvPr id="21508" name="Rectangle 4"/>
          <p:cNvSpPr>
            <a:spLocks noGrp="1" noChangeArrowheads="1"/>
          </p:cNvSpPr>
          <p:nvPr>
            <p:ph type="ftr" sz="quarter" idx="2"/>
          </p:nvPr>
        </p:nvSpPr>
        <p:spPr bwMode="auto">
          <a:xfrm>
            <a:off x="0" y="8834036"/>
            <a:ext cx="3038604" cy="462367"/>
          </a:xfrm>
          <a:prstGeom prst="rect">
            <a:avLst/>
          </a:prstGeom>
          <a:noFill/>
          <a:ln w="9525">
            <a:noFill/>
            <a:miter lim="800000"/>
            <a:headEnd/>
            <a:tailEnd/>
          </a:ln>
          <a:effectLst/>
        </p:spPr>
        <p:txBody>
          <a:bodyPr vert="horz" wrap="square" lIns="90031" tIns="45016" rIns="90031" bIns="45016" numCol="1" anchor="b" anchorCtr="0" compatLnSpc="1">
            <a:prstTxWarp prst="textNoShape">
              <a:avLst/>
            </a:prstTxWarp>
          </a:bodyPr>
          <a:lstStyle>
            <a:lvl1pPr defTabSz="899981">
              <a:defRPr sz="1200"/>
            </a:lvl1pPr>
          </a:lstStyle>
          <a:p>
            <a:pPr>
              <a:defRPr/>
            </a:pPr>
            <a:r>
              <a:rPr lang="fr-CA" smtClean="0"/>
              <a:t>Centre St-Pierre Novembre 2018</a:t>
            </a:r>
            <a:endParaRPr lang="fr-CA"/>
          </a:p>
        </p:txBody>
      </p:sp>
      <p:sp>
        <p:nvSpPr>
          <p:cNvPr id="21509" name="Rectangle 5"/>
          <p:cNvSpPr>
            <a:spLocks noGrp="1" noChangeArrowheads="1"/>
          </p:cNvSpPr>
          <p:nvPr>
            <p:ph type="sldNum" sz="quarter" idx="3"/>
          </p:nvPr>
        </p:nvSpPr>
        <p:spPr bwMode="auto">
          <a:xfrm>
            <a:off x="3971797" y="8834036"/>
            <a:ext cx="3038604" cy="462367"/>
          </a:xfrm>
          <a:prstGeom prst="rect">
            <a:avLst/>
          </a:prstGeom>
          <a:noFill/>
          <a:ln w="9525">
            <a:noFill/>
            <a:miter lim="800000"/>
            <a:headEnd/>
            <a:tailEnd/>
          </a:ln>
          <a:effectLst/>
        </p:spPr>
        <p:txBody>
          <a:bodyPr vert="horz" wrap="square" lIns="90031" tIns="45016" rIns="90031" bIns="45016" numCol="1" anchor="b" anchorCtr="0" compatLnSpc="1">
            <a:prstTxWarp prst="textNoShape">
              <a:avLst/>
            </a:prstTxWarp>
          </a:bodyPr>
          <a:lstStyle>
            <a:lvl1pPr algn="r" defTabSz="900706">
              <a:defRPr sz="1200"/>
            </a:lvl1pPr>
          </a:lstStyle>
          <a:p>
            <a:pPr>
              <a:defRPr/>
            </a:pPr>
            <a:fld id="{66AF5EB3-7327-453F-B838-566FB4CE3119}" type="slidenum">
              <a:rPr lang="fr-CA"/>
              <a:pPr>
                <a:defRPr/>
              </a:pPr>
              <a:t>‹N°›</a:t>
            </a:fld>
            <a:endParaRPr lang="fr-CA"/>
          </a:p>
        </p:txBody>
      </p:sp>
    </p:spTree>
    <p:extLst>
      <p:ext uri="{BB962C8B-B14F-4D97-AF65-F5344CB8AC3E}">
        <p14:creationId xmlns:p14="http://schemas.microsoft.com/office/powerpoint/2010/main" val="15036641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4"/>
            <a:ext cx="3018958" cy="462367"/>
          </a:xfrm>
          <a:prstGeom prst="rect">
            <a:avLst/>
          </a:prstGeom>
          <a:noFill/>
          <a:ln w="9525">
            <a:noFill/>
            <a:miter lim="800000"/>
            <a:headEnd/>
            <a:tailEnd/>
          </a:ln>
          <a:effectLst/>
        </p:spPr>
        <p:txBody>
          <a:bodyPr vert="horz" wrap="square" lIns="89592" tIns="44797" rIns="89592" bIns="44797" numCol="1" anchor="t" anchorCtr="0" compatLnSpc="1">
            <a:prstTxWarp prst="textNoShape">
              <a:avLst/>
            </a:prstTxWarp>
          </a:bodyPr>
          <a:lstStyle>
            <a:lvl1pPr defTabSz="895219">
              <a:defRPr sz="1200"/>
            </a:lvl1pPr>
          </a:lstStyle>
          <a:p>
            <a:pPr>
              <a:defRPr/>
            </a:pPr>
            <a:endParaRPr lang="fr-CA"/>
          </a:p>
        </p:txBody>
      </p:sp>
      <p:sp>
        <p:nvSpPr>
          <p:cNvPr id="38915" name="Rectangle 3"/>
          <p:cNvSpPr>
            <a:spLocks noGrp="1" noChangeArrowheads="1"/>
          </p:cNvSpPr>
          <p:nvPr>
            <p:ph type="dt" idx="1"/>
          </p:nvPr>
        </p:nvSpPr>
        <p:spPr bwMode="auto">
          <a:xfrm>
            <a:off x="3950513" y="4"/>
            <a:ext cx="3097542" cy="462367"/>
          </a:xfrm>
          <a:prstGeom prst="rect">
            <a:avLst/>
          </a:prstGeom>
          <a:noFill/>
          <a:ln w="9525">
            <a:noFill/>
            <a:miter lim="800000"/>
            <a:headEnd/>
            <a:tailEnd/>
          </a:ln>
          <a:effectLst/>
        </p:spPr>
        <p:txBody>
          <a:bodyPr vert="horz" wrap="square" lIns="89592" tIns="44797" rIns="89592" bIns="44797" numCol="1" anchor="t" anchorCtr="0" compatLnSpc="1">
            <a:prstTxWarp prst="textNoShape">
              <a:avLst/>
            </a:prstTxWarp>
          </a:bodyPr>
          <a:lstStyle>
            <a:lvl1pPr algn="r" defTabSz="895219">
              <a:defRPr sz="1200"/>
            </a:lvl1pPr>
          </a:lstStyle>
          <a:p>
            <a:pPr>
              <a:defRPr/>
            </a:pPr>
            <a:endParaRPr lang="fr-CA"/>
          </a:p>
        </p:txBody>
      </p:sp>
      <p:sp>
        <p:nvSpPr>
          <p:cNvPr id="53252" name="Rectangle 4"/>
          <p:cNvSpPr>
            <a:spLocks noGrp="1" noRot="1" noChangeAspect="1" noChangeArrowheads="1" noTextEdit="1"/>
          </p:cNvSpPr>
          <p:nvPr>
            <p:ph type="sldImg" idx="2"/>
          </p:nvPr>
        </p:nvSpPr>
        <p:spPr bwMode="auto">
          <a:xfrm>
            <a:off x="1171575" y="695325"/>
            <a:ext cx="4625975" cy="3470275"/>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29918" y="4396206"/>
            <a:ext cx="5112910" cy="4164275"/>
          </a:xfrm>
          <a:prstGeom prst="rect">
            <a:avLst/>
          </a:prstGeom>
          <a:noFill/>
          <a:ln w="9525">
            <a:noFill/>
            <a:miter lim="800000"/>
            <a:headEnd/>
            <a:tailEnd/>
          </a:ln>
          <a:effectLst/>
        </p:spPr>
        <p:txBody>
          <a:bodyPr vert="horz" wrap="square" lIns="89592" tIns="44797" rIns="89592" bIns="44797"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38918" name="Rectangle 6"/>
          <p:cNvSpPr>
            <a:spLocks noGrp="1" noChangeArrowheads="1"/>
          </p:cNvSpPr>
          <p:nvPr>
            <p:ph type="ftr" sz="quarter" idx="4"/>
          </p:nvPr>
        </p:nvSpPr>
        <p:spPr bwMode="auto">
          <a:xfrm>
            <a:off x="0" y="8793893"/>
            <a:ext cx="3018958" cy="539675"/>
          </a:xfrm>
          <a:prstGeom prst="rect">
            <a:avLst/>
          </a:prstGeom>
          <a:noFill/>
          <a:ln w="9525">
            <a:noFill/>
            <a:miter lim="800000"/>
            <a:headEnd/>
            <a:tailEnd/>
          </a:ln>
          <a:effectLst/>
        </p:spPr>
        <p:txBody>
          <a:bodyPr vert="horz" wrap="square" lIns="89592" tIns="44797" rIns="89592" bIns="44797" numCol="1" anchor="b" anchorCtr="0" compatLnSpc="1">
            <a:prstTxWarp prst="textNoShape">
              <a:avLst/>
            </a:prstTxWarp>
          </a:bodyPr>
          <a:lstStyle>
            <a:lvl1pPr defTabSz="895219">
              <a:defRPr sz="1200"/>
            </a:lvl1pPr>
          </a:lstStyle>
          <a:p>
            <a:pPr>
              <a:defRPr/>
            </a:pPr>
            <a:r>
              <a:rPr lang="fr-CA" smtClean="0"/>
              <a:t>Centre St-Pierre Novembre 2018</a:t>
            </a:r>
            <a:endParaRPr lang="fr-CA"/>
          </a:p>
        </p:txBody>
      </p:sp>
      <p:sp>
        <p:nvSpPr>
          <p:cNvPr id="38919" name="Rectangle 7"/>
          <p:cNvSpPr>
            <a:spLocks noGrp="1" noChangeArrowheads="1"/>
          </p:cNvSpPr>
          <p:nvPr>
            <p:ph type="sldNum" sz="quarter" idx="5"/>
          </p:nvPr>
        </p:nvSpPr>
        <p:spPr bwMode="auto">
          <a:xfrm>
            <a:off x="3950513" y="8793893"/>
            <a:ext cx="3097542" cy="539675"/>
          </a:xfrm>
          <a:prstGeom prst="rect">
            <a:avLst/>
          </a:prstGeom>
          <a:noFill/>
          <a:ln w="9525">
            <a:noFill/>
            <a:miter lim="800000"/>
            <a:headEnd/>
            <a:tailEnd/>
          </a:ln>
          <a:effectLst/>
        </p:spPr>
        <p:txBody>
          <a:bodyPr vert="horz" wrap="square" lIns="89592" tIns="44797" rIns="89592" bIns="44797" numCol="1" anchor="b" anchorCtr="0" compatLnSpc="1">
            <a:prstTxWarp prst="textNoShape">
              <a:avLst/>
            </a:prstTxWarp>
          </a:bodyPr>
          <a:lstStyle>
            <a:lvl1pPr algn="r" defTabSz="896269">
              <a:defRPr sz="1200"/>
            </a:lvl1pPr>
          </a:lstStyle>
          <a:p>
            <a:pPr>
              <a:defRPr/>
            </a:pPr>
            <a:fld id="{174DE742-FACA-4709-A33C-F168DE6A0A3F}" type="slidenum">
              <a:rPr lang="fr-CA"/>
              <a:pPr>
                <a:defRPr/>
              </a:pPr>
              <a:t>‹N°›</a:t>
            </a:fld>
            <a:endParaRPr lang="fr-CA"/>
          </a:p>
        </p:txBody>
      </p:sp>
    </p:spTree>
    <p:extLst>
      <p:ext uri="{BB962C8B-B14F-4D97-AF65-F5344CB8AC3E}">
        <p14:creationId xmlns:p14="http://schemas.microsoft.com/office/powerpoint/2010/main" val="1521596154"/>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e la date 3"/>
          <p:cNvSpPr>
            <a:spLocks noGrp="1"/>
          </p:cNvSpPr>
          <p:nvPr>
            <p:ph type="dt" idx="10"/>
          </p:nvPr>
        </p:nvSpPr>
        <p:spPr/>
        <p:txBody>
          <a:bodyPr/>
          <a:lstStyle/>
          <a:p>
            <a:pPr>
              <a:defRPr/>
            </a:pPr>
            <a:endParaRPr lang="fr-CA"/>
          </a:p>
        </p:txBody>
      </p:sp>
      <p:sp>
        <p:nvSpPr>
          <p:cNvPr id="5" name="Espace réservé du pied de page 4"/>
          <p:cNvSpPr>
            <a:spLocks noGrp="1"/>
          </p:cNvSpPr>
          <p:nvPr>
            <p:ph type="ftr" sz="quarter" idx="11"/>
          </p:nvPr>
        </p:nvSpPr>
        <p:spPr/>
        <p:txBody>
          <a:bodyPr/>
          <a:lstStyle/>
          <a:p>
            <a:pPr>
              <a:defRPr/>
            </a:pPr>
            <a:r>
              <a:rPr lang="fr-CA" smtClean="0"/>
              <a:t>Centre St-Pierre Novembre 2018</a:t>
            </a:r>
            <a:endParaRPr lang="fr-CA"/>
          </a:p>
        </p:txBody>
      </p:sp>
      <p:sp>
        <p:nvSpPr>
          <p:cNvPr id="6" name="Espace réservé du numéro de diapositive 5"/>
          <p:cNvSpPr>
            <a:spLocks noGrp="1"/>
          </p:cNvSpPr>
          <p:nvPr>
            <p:ph type="sldNum" sz="quarter" idx="12"/>
          </p:nvPr>
        </p:nvSpPr>
        <p:spPr/>
        <p:txBody>
          <a:bodyPr/>
          <a:lstStyle/>
          <a:p>
            <a:pPr>
              <a:defRPr/>
            </a:pPr>
            <a:fld id="{174DE742-FACA-4709-A33C-F168DE6A0A3F}" type="slidenum">
              <a:rPr lang="fr-CA" smtClean="0"/>
              <a:pPr>
                <a:defRPr/>
              </a:pPr>
              <a:t>1</a:t>
            </a:fld>
            <a:endParaRPr lang="fr-CA"/>
          </a:p>
        </p:txBody>
      </p:sp>
      <p:sp>
        <p:nvSpPr>
          <p:cNvPr id="8" name="Espace réservé des commentaires 7"/>
          <p:cNvSpPr>
            <a:spLocks noGrp="1"/>
          </p:cNvSpPr>
          <p:nvPr>
            <p:ph type="body" sz="quarter" idx="13"/>
          </p:nvPr>
        </p:nvSpPr>
        <p:spPr/>
        <p:txBody>
          <a:bodyPr>
            <a:normAutofit/>
          </a:bodyPr>
          <a:lstStyle/>
          <a:p>
            <a:endParaRPr lang="fr-CA" dirty="0" smtClean="0">
              <a:latin typeface="Calibri" pitchFamily="34" charset="0"/>
            </a:endParaRPr>
          </a:p>
          <a:p>
            <a:endParaRPr lang="fr-CA" dirty="0"/>
          </a:p>
        </p:txBody>
      </p:sp>
    </p:spTree>
    <p:extLst>
      <p:ext uri="{BB962C8B-B14F-4D97-AF65-F5344CB8AC3E}">
        <p14:creationId xmlns:p14="http://schemas.microsoft.com/office/powerpoint/2010/main" val="45173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fr-CA" smtClean="0">
                <a:solidFill>
                  <a:prstClr val="black"/>
                </a:solidFill>
              </a:rPr>
              <a:t>Centre St-Pierre Novembre 2018</a:t>
            </a:r>
          </a:p>
        </p:txBody>
      </p:sp>
      <p:sp>
        <p:nvSpPr>
          <p:cNvPr id="56323" name="Rectangle 7"/>
          <p:cNvSpPr>
            <a:spLocks noGrp="1" noChangeArrowheads="1"/>
          </p:cNvSpPr>
          <p:nvPr>
            <p:ph type="sldNum" sz="quarter" idx="5"/>
          </p:nvPr>
        </p:nvSpPr>
        <p:spPr>
          <a:noFill/>
        </p:spPr>
        <p:txBody>
          <a:bodyPr/>
          <a:lstStyle/>
          <a:p>
            <a:pPr defTabSz="895219"/>
            <a:fld id="{B3D0A222-65D9-4B61-B9DA-1A61E2AEFBBE}" type="slidenum">
              <a:rPr lang="fr-CA" smtClean="0">
                <a:solidFill>
                  <a:prstClr val="black"/>
                </a:solidFill>
              </a:rPr>
              <a:pPr defTabSz="895219"/>
              <a:t>10</a:t>
            </a:fld>
            <a:endParaRPr lang="fr-CA" smtClean="0">
              <a:solidFill>
                <a:prstClr val="black"/>
              </a:solidFill>
            </a:endParaRPr>
          </a:p>
        </p:txBody>
      </p:sp>
      <p:sp>
        <p:nvSpPr>
          <p:cNvPr id="56324"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FEB4FB2B-4C7D-4992-BB20-356C6102859F}" type="slidenum">
              <a:rPr lang="fr-CA" sz="1200">
                <a:solidFill>
                  <a:prstClr val="black"/>
                </a:solidFill>
              </a:rPr>
              <a:pPr algn="r" defTabSz="893632"/>
              <a:t>10</a:t>
            </a:fld>
            <a:endParaRPr lang="fr-CA" sz="1200">
              <a:solidFill>
                <a:prstClr val="black"/>
              </a:solidFill>
            </a:endParaRPr>
          </a:p>
        </p:txBody>
      </p:sp>
      <p:sp>
        <p:nvSpPr>
          <p:cNvPr id="56325" name="Rectangle 2"/>
          <p:cNvSpPr>
            <a:spLocks noGrp="1" noRot="1" noChangeAspect="1" noChangeArrowheads="1" noTextEdit="1"/>
          </p:cNvSpPr>
          <p:nvPr>
            <p:ph type="sldImg"/>
          </p:nvPr>
        </p:nvSpPr>
        <p:spPr>
          <a:xfrm>
            <a:off x="1201738" y="685800"/>
            <a:ext cx="4627562" cy="3471863"/>
          </a:xfrm>
          <a:ln/>
        </p:spPr>
      </p:sp>
      <p:sp>
        <p:nvSpPr>
          <p:cNvPr id="56327" name="Espace réservé de la date 7"/>
          <p:cNvSpPr>
            <a:spLocks noGrp="1"/>
          </p:cNvSpPr>
          <p:nvPr>
            <p:ph type="dt" sz="quarter" idx="1"/>
          </p:nvPr>
        </p:nvSpPr>
        <p:spPr>
          <a:noFill/>
        </p:spPr>
        <p:txBody>
          <a:bodyPr/>
          <a:lstStyle/>
          <a:p>
            <a:endParaRPr lang="fr-FR" smtClean="0">
              <a:solidFill>
                <a:prstClr val="black"/>
              </a:solidFill>
            </a:endParaRPr>
          </a:p>
        </p:txBody>
      </p:sp>
      <p:sp>
        <p:nvSpPr>
          <p:cNvPr id="8" name="Espace réservé des commentaires 7"/>
          <p:cNvSpPr>
            <a:spLocks noGrp="1"/>
          </p:cNvSpPr>
          <p:nvPr>
            <p:ph type="body" sz="quarter" idx="10"/>
          </p:nvPr>
        </p:nvSpPr>
        <p:spPr/>
        <p:txBody>
          <a:bodyPr>
            <a:normAutofit/>
          </a:bodyPr>
          <a:lstStyle/>
          <a:p>
            <a:r>
              <a:rPr lang="fr-FR" dirty="0" smtClean="0"/>
              <a:t>Il faut cliquer sur</a:t>
            </a:r>
            <a:r>
              <a:rPr lang="fr-FR" baseline="0" dirty="0" smtClean="0"/>
              <a:t> un 2</a:t>
            </a:r>
            <a:r>
              <a:rPr lang="fr-FR" baseline="30000" dirty="0" smtClean="0"/>
              <a:t>e</a:t>
            </a:r>
            <a:r>
              <a:rPr lang="fr-FR" baseline="0" dirty="0" smtClean="0"/>
              <a:t> onglet pour connaître vos objectifs</a:t>
            </a:r>
          </a:p>
          <a:p>
            <a:endParaRPr lang="fr-FR" baseline="0" dirty="0" smtClean="0"/>
          </a:p>
          <a:p>
            <a:pPr>
              <a:buFont typeface="Wingdings" pitchFamily="2" charset="2"/>
              <a:buChar char="§"/>
            </a:pPr>
            <a:r>
              <a:rPr lang="fr-FR" dirty="0" smtClean="0"/>
              <a:t>Regrouper les gens en situation de pauvreté de Trois-Rivières</a:t>
            </a:r>
          </a:p>
          <a:p>
            <a:r>
              <a:rPr lang="fr-FR" dirty="0" smtClean="0"/>
              <a:t>Favoriser, chez les gens en situation de pauvreté, une prise de conscience de leurs problèmes, les aider à trouver des solutions et à poser des actions qui amélioreront leurs conditions de vie</a:t>
            </a:r>
          </a:p>
          <a:p>
            <a:r>
              <a:rPr lang="fr-FR" dirty="0" smtClean="0"/>
              <a:t>Organiser des activités d'alphabétisation et d'éducation populaires autonomes et des services à la communauté</a:t>
            </a:r>
          </a:p>
          <a:p>
            <a:r>
              <a:rPr lang="fr-FR" dirty="0" smtClean="0"/>
              <a:t>Représenter les membres afin d'obtenir la reconnaissance de leurs droits et valeurs.</a:t>
            </a:r>
          </a:p>
          <a:p>
            <a:endParaRPr lang="fr-FR" dirty="0"/>
          </a:p>
        </p:txBody>
      </p:sp>
    </p:spTree>
    <p:extLst>
      <p:ext uri="{BB962C8B-B14F-4D97-AF65-F5344CB8AC3E}">
        <p14:creationId xmlns:p14="http://schemas.microsoft.com/office/powerpoint/2010/main" val="314169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fr-CA" smtClean="0"/>
              <a:t>Centre St-Pierre Novembre 2018</a:t>
            </a:r>
          </a:p>
        </p:txBody>
      </p:sp>
      <p:sp>
        <p:nvSpPr>
          <p:cNvPr id="62467" name="Rectangle 7"/>
          <p:cNvSpPr>
            <a:spLocks noGrp="1" noChangeArrowheads="1"/>
          </p:cNvSpPr>
          <p:nvPr>
            <p:ph type="sldNum" sz="quarter" idx="5"/>
          </p:nvPr>
        </p:nvSpPr>
        <p:spPr>
          <a:noFill/>
        </p:spPr>
        <p:txBody>
          <a:bodyPr/>
          <a:lstStyle/>
          <a:p>
            <a:pPr defTabSz="895219"/>
            <a:fld id="{7940A730-983A-468D-8B5A-6F7D8606D55B}" type="slidenum">
              <a:rPr lang="fr-CA" smtClean="0"/>
              <a:pPr defTabSz="895219"/>
              <a:t>11</a:t>
            </a:fld>
            <a:endParaRPr lang="fr-CA" smtClean="0"/>
          </a:p>
        </p:txBody>
      </p:sp>
      <p:sp>
        <p:nvSpPr>
          <p:cNvPr id="62468"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4F41B684-CB76-4E7A-BF36-48216129542B}" type="slidenum">
              <a:rPr lang="fr-CA" sz="1200"/>
              <a:pPr algn="r" defTabSz="893632"/>
              <a:t>11</a:t>
            </a:fld>
            <a:endParaRPr lang="fr-CA" sz="1200"/>
          </a:p>
        </p:txBody>
      </p:sp>
      <p:sp>
        <p:nvSpPr>
          <p:cNvPr id="62469" name="Rectangle 2"/>
          <p:cNvSpPr>
            <a:spLocks noGrp="1" noRot="1" noChangeAspect="1" noChangeArrowheads="1" noTextEdit="1"/>
          </p:cNvSpPr>
          <p:nvPr>
            <p:ph type="sldImg"/>
          </p:nvPr>
        </p:nvSpPr>
        <p:spPr>
          <a:ln/>
        </p:spPr>
      </p:sp>
      <p:sp>
        <p:nvSpPr>
          <p:cNvPr id="62470" name="Rectangle 3"/>
          <p:cNvSpPr>
            <a:spLocks noGrp="1" noChangeArrowheads="1"/>
          </p:cNvSpPr>
          <p:nvPr>
            <p:ph type="body" idx="1"/>
          </p:nvPr>
        </p:nvSpPr>
        <p:spPr>
          <a:noFill/>
          <a:ln/>
        </p:spPr>
        <p:txBody>
          <a:bodyPr/>
          <a:lstStyle/>
          <a:p>
            <a:pPr eaLnBrk="1" hangingPunct="1"/>
            <a:endParaRPr lang="fr-CA" b="1" smtClean="0">
              <a:latin typeface="Calibri" pitchFamily="34" charset="0"/>
            </a:endParaRPr>
          </a:p>
          <a:p>
            <a:pPr eaLnBrk="1" hangingPunct="1"/>
            <a:endParaRPr lang="fr-FR" b="1" smtClean="0">
              <a:latin typeface="Calibri" pitchFamily="34" charset="0"/>
            </a:endParaRPr>
          </a:p>
        </p:txBody>
      </p:sp>
      <p:sp>
        <p:nvSpPr>
          <p:cNvPr id="62471"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362274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p:spPr>
        <p:txBody>
          <a:bodyPr/>
          <a:lstStyle/>
          <a:p>
            <a:r>
              <a:rPr lang="fr-CA" smtClean="0"/>
              <a:t>Centre St-Pierre Novembre 2018</a:t>
            </a:r>
          </a:p>
        </p:txBody>
      </p:sp>
      <p:sp>
        <p:nvSpPr>
          <p:cNvPr id="60419" name="Rectangle 7"/>
          <p:cNvSpPr>
            <a:spLocks noGrp="1" noChangeArrowheads="1"/>
          </p:cNvSpPr>
          <p:nvPr>
            <p:ph type="sldNum" sz="quarter" idx="5"/>
          </p:nvPr>
        </p:nvSpPr>
        <p:spPr>
          <a:noFill/>
        </p:spPr>
        <p:txBody>
          <a:bodyPr/>
          <a:lstStyle/>
          <a:p>
            <a:pPr defTabSz="895219"/>
            <a:fld id="{34A2BEB6-FA92-4C8C-9B98-9295A8FEDCCB}" type="slidenum">
              <a:rPr lang="fr-CA" smtClean="0"/>
              <a:pPr defTabSz="895219"/>
              <a:t>12</a:t>
            </a:fld>
            <a:endParaRPr lang="fr-CA" smtClean="0"/>
          </a:p>
        </p:txBody>
      </p:sp>
      <p:sp>
        <p:nvSpPr>
          <p:cNvPr id="60420"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7FD1702C-568B-425F-A24F-4C6431841E47}" type="slidenum">
              <a:rPr lang="fr-CA" sz="1200"/>
              <a:pPr algn="r" defTabSz="893632"/>
              <a:t>12</a:t>
            </a:fld>
            <a:endParaRPr lang="fr-CA" sz="1200"/>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a:lstStyle/>
          <a:p>
            <a:pPr eaLnBrk="1" hangingPunct="1"/>
            <a:endParaRPr lang="fr-CA" smtClean="0">
              <a:latin typeface="Calibri" pitchFamily="34" charset="0"/>
            </a:endParaRPr>
          </a:p>
          <a:p>
            <a:pPr eaLnBrk="1" hangingPunct="1"/>
            <a:endParaRPr lang="fr-CA" b="1" smtClean="0">
              <a:latin typeface="Calibri" pitchFamily="34" charset="0"/>
            </a:endParaRPr>
          </a:p>
        </p:txBody>
      </p:sp>
      <p:sp>
        <p:nvSpPr>
          <p:cNvPr id="60423"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216351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fr-CA" smtClean="0"/>
              <a:t>Centre St-Pierre Novembre 2018</a:t>
            </a:r>
          </a:p>
        </p:txBody>
      </p:sp>
      <p:sp>
        <p:nvSpPr>
          <p:cNvPr id="63491" name="Rectangle 7"/>
          <p:cNvSpPr>
            <a:spLocks noGrp="1" noChangeArrowheads="1"/>
          </p:cNvSpPr>
          <p:nvPr>
            <p:ph type="sldNum" sz="quarter" idx="5"/>
          </p:nvPr>
        </p:nvSpPr>
        <p:spPr>
          <a:noFill/>
        </p:spPr>
        <p:txBody>
          <a:bodyPr/>
          <a:lstStyle/>
          <a:p>
            <a:pPr defTabSz="895219"/>
            <a:fld id="{189019D1-5640-42DF-B3B6-35353BBBF7DD}" type="slidenum">
              <a:rPr lang="fr-CA" smtClean="0"/>
              <a:pPr defTabSz="895219"/>
              <a:t>17</a:t>
            </a:fld>
            <a:endParaRPr lang="fr-CA" smtClean="0"/>
          </a:p>
        </p:txBody>
      </p:sp>
      <p:sp>
        <p:nvSpPr>
          <p:cNvPr id="63492" name="Espace réservé de l'image des diapositives 1"/>
          <p:cNvSpPr>
            <a:spLocks noGrp="1" noRot="1" noChangeAspect="1" noTextEdit="1"/>
          </p:cNvSpPr>
          <p:nvPr>
            <p:ph type="sldImg"/>
          </p:nvPr>
        </p:nvSpPr>
        <p:spPr>
          <a:ln/>
        </p:spPr>
      </p:sp>
      <p:sp>
        <p:nvSpPr>
          <p:cNvPr id="63493" name="Espace réservé des commentaires 2"/>
          <p:cNvSpPr>
            <a:spLocks noGrp="1"/>
          </p:cNvSpPr>
          <p:nvPr>
            <p:ph type="body" idx="1"/>
          </p:nvPr>
        </p:nvSpPr>
        <p:spPr>
          <a:noFill/>
          <a:ln/>
        </p:spPr>
        <p:txBody>
          <a:bodyPr/>
          <a:lstStyle/>
          <a:p>
            <a:endParaRPr lang="fr-FR" b="1" smtClean="0">
              <a:latin typeface="Arial Narrow" pitchFamily="34" charset="0"/>
            </a:endParaRPr>
          </a:p>
          <a:p>
            <a:endParaRPr lang="fr-FR" smtClean="0"/>
          </a:p>
        </p:txBody>
      </p:sp>
      <p:sp>
        <p:nvSpPr>
          <p:cNvPr id="63494" name="Espace réservé du numéro de diapositive 3"/>
          <p:cNvSpPr txBox="1">
            <a:spLocks noGrp="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5219"/>
            <a:fld id="{3BE2BE89-6FAE-4426-B19B-5A0AB055756C}" type="slidenum">
              <a:rPr lang="fr-CA" sz="1200"/>
              <a:pPr algn="r" defTabSz="895219"/>
              <a:t>17</a:t>
            </a:fld>
            <a:endParaRPr lang="fr-CA" sz="1200"/>
          </a:p>
        </p:txBody>
      </p:sp>
      <p:sp>
        <p:nvSpPr>
          <p:cNvPr id="63495" name="Espace réservé de la date 8"/>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232047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p>
            <a:r>
              <a:rPr lang="fr-CA" smtClean="0"/>
              <a:t>Centre St-Pierre Novembre 2018</a:t>
            </a:r>
          </a:p>
        </p:txBody>
      </p:sp>
      <p:sp>
        <p:nvSpPr>
          <p:cNvPr id="64515" name="Rectangle 7"/>
          <p:cNvSpPr>
            <a:spLocks noGrp="1" noChangeArrowheads="1"/>
          </p:cNvSpPr>
          <p:nvPr>
            <p:ph type="sldNum" sz="quarter" idx="5"/>
          </p:nvPr>
        </p:nvSpPr>
        <p:spPr>
          <a:noFill/>
        </p:spPr>
        <p:txBody>
          <a:bodyPr/>
          <a:lstStyle/>
          <a:p>
            <a:pPr defTabSz="895219"/>
            <a:fld id="{253C4C1E-E5B6-4720-AA36-86470B877BD1}" type="slidenum">
              <a:rPr lang="fr-CA" smtClean="0"/>
              <a:pPr defTabSz="895219"/>
              <a:t>18</a:t>
            </a:fld>
            <a:endParaRPr lang="fr-CA" smtClean="0"/>
          </a:p>
        </p:txBody>
      </p:sp>
      <p:sp>
        <p:nvSpPr>
          <p:cNvPr id="64516"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7F34F4B7-8984-4632-96C6-D88D470C53E0}" type="slidenum">
              <a:rPr lang="fr-CA" sz="1200"/>
              <a:pPr algn="r" defTabSz="893632"/>
              <a:t>18</a:t>
            </a:fld>
            <a:endParaRPr lang="fr-CA" sz="1200"/>
          </a:p>
        </p:txBody>
      </p:sp>
      <p:sp>
        <p:nvSpPr>
          <p:cNvPr id="64517" name="Rectangle 2"/>
          <p:cNvSpPr>
            <a:spLocks noGrp="1" noRot="1" noChangeAspect="1" noChangeArrowheads="1" noTextEdit="1"/>
          </p:cNvSpPr>
          <p:nvPr>
            <p:ph type="sldImg"/>
          </p:nvPr>
        </p:nvSpPr>
        <p:spPr>
          <a:ln/>
        </p:spPr>
      </p:sp>
      <p:sp>
        <p:nvSpPr>
          <p:cNvPr id="64518" name="Rectangle 3"/>
          <p:cNvSpPr>
            <a:spLocks noGrp="1" noChangeArrowheads="1"/>
          </p:cNvSpPr>
          <p:nvPr>
            <p:ph type="body" idx="1"/>
          </p:nvPr>
        </p:nvSpPr>
        <p:spPr>
          <a:xfrm>
            <a:off x="707261" y="4431887"/>
            <a:ext cx="5815259" cy="4164275"/>
          </a:xfrm>
          <a:noFill/>
          <a:ln/>
        </p:spPr>
        <p:txBody>
          <a:bodyPr/>
          <a:lstStyle/>
          <a:p>
            <a:pPr eaLnBrk="1" hangingPunct="1"/>
            <a:endParaRPr lang="fr-FR" b="1" smtClean="0">
              <a:latin typeface="Calibri" pitchFamily="34" charset="0"/>
            </a:endParaRPr>
          </a:p>
        </p:txBody>
      </p:sp>
      <p:sp>
        <p:nvSpPr>
          <p:cNvPr id="64519"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367134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fr-CA" smtClean="0"/>
              <a:t>Centre St-Pierre Novembre 2018</a:t>
            </a:r>
          </a:p>
        </p:txBody>
      </p:sp>
      <p:sp>
        <p:nvSpPr>
          <p:cNvPr id="65539" name="Rectangle 7"/>
          <p:cNvSpPr>
            <a:spLocks noGrp="1" noChangeArrowheads="1"/>
          </p:cNvSpPr>
          <p:nvPr>
            <p:ph type="sldNum" sz="quarter" idx="5"/>
          </p:nvPr>
        </p:nvSpPr>
        <p:spPr>
          <a:noFill/>
        </p:spPr>
        <p:txBody>
          <a:bodyPr/>
          <a:lstStyle/>
          <a:p>
            <a:pPr defTabSz="895219"/>
            <a:fld id="{F6E167DE-6490-4786-BA63-90E4EACB57C0}" type="slidenum">
              <a:rPr lang="fr-CA" smtClean="0"/>
              <a:pPr defTabSz="895219"/>
              <a:t>19</a:t>
            </a:fld>
            <a:endParaRPr lang="fr-CA" smtClean="0"/>
          </a:p>
        </p:txBody>
      </p:sp>
      <p:sp>
        <p:nvSpPr>
          <p:cNvPr id="65540"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6E95942D-CCDD-486A-AC47-2CE163430500}" type="slidenum">
              <a:rPr lang="fr-CA" sz="1200"/>
              <a:pPr algn="r" defTabSz="893632"/>
              <a:t>19</a:t>
            </a:fld>
            <a:endParaRPr lang="fr-CA" sz="1200"/>
          </a:p>
        </p:txBody>
      </p:sp>
      <p:sp>
        <p:nvSpPr>
          <p:cNvPr id="65541" name="Rectangle 1026"/>
          <p:cNvSpPr>
            <a:spLocks noGrp="1" noRot="1" noChangeAspect="1" noChangeArrowheads="1" noTextEdit="1"/>
          </p:cNvSpPr>
          <p:nvPr>
            <p:ph type="sldImg"/>
          </p:nvPr>
        </p:nvSpPr>
        <p:spPr>
          <a:ln/>
        </p:spPr>
      </p:sp>
      <p:sp>
        <p:nvSpPr>
          <p:cNvPr id="65542" name="Rectangle 1027"/>
          <p:cNvSpPr>
            <a:spLocks noGrp="1" noChangeArrowheads="1"/>
          </p:cNvSpPr>
          <p:nvPr>
            <p:ph type="body" idx="1"/>
          </p:nvPr>
        </p:nvSpPr>
        <p:spPr>
          <a:xfrm>
            <a:off x="266862" y="4396206"/>
            <a:ext cx="6476680" cy="4164275"/>
          </a:xfrm>
          <a:noFill/>
          <a:ln/>
        </p:spPr>
        <p:txBody>
          <a:bodyPr/>
          <a:lstStyle/>
          <a:p>
            <a:pPr eaLnBrk="1" hangingPunct="1">
              <a:lnSpc>
                <a:spcPct val="90000"/>
              </a:lnSpc>
            </a:pPr>
            <a:endParaRPr lang="fr-FR" smtClean="0">
              <a:latin typeface="Calibri" pitchFamily="34" charset="0"/>
            </a:endParaRPr>
          </a:p>
        </p:txBody>
      </p:sp>
      <p:sp>
        <p:nvSpPr>
          <p:cNvPr id="65543"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2613760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p>
            <a:r>
              <a:rPr lang="fr-CA" smtClean="0"/>
              <a:t>Centre St-Pierre Novembre 2018</a:t>
            </a:r>
          </a:p>
        </p:txBody>
      </p:sp>
      <p:sp>
        <p:nvSpPr>
          <p:cNvPr id="67587" name="Rectangle 7"/>
          <p:cNvSpPr>
            <a:spLocks noGrp="1" noChangeArrowheads="1"/>
          </p:cNvSpPr>
          <p:nvPr>
            <p:ph type="sldNum" sz="quarter" idx="5"/>
          </p:nvPr>
        </p:nvSpPr>
        <p:spPr>
          <a:noFill/>
        </p:spPr>
        <p:txBody>
          <a:bodyPr/>
          <a:lstStyle/>
          <a:p>
            <a:pPr defTabSz="895219"/>
            <a:fld id="{AB5F1690-FBB4-4E7A-8E16-C906CB2240C7}" type="slidenum">
              <a:rPr lang="fr-CA" smtClean="0"/>
              <a:pPr defTabSz="895219"/>
              <a:t>20</a:t>
            </a:fld>
            <a:endParaRPr lang="fr-CA" smtClean="0"/>
          </a:p>
        </p:txBody>
      </p:sp>
      <p:sp>
        <p:nvSpPr>
          <p:cNvPr id="67588"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4215589F-A015-4956-8072-94B59E80FDA7}" type="slidenum">
              <a:rPr lang="fr-CA" sz="1200"/>
              <a:pPr algn="r" defTabSz="893632"/>
              <a:t>20</a:t>
            </a:fld>
            <a:endParaRPr lang="fr-CA" sz="120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xfrm>
            <a:off x="193191" y="4396206"/>
            <a:ext cx="6624026" cy="4644483"/>
          </a:xfrm>
          <a:noFill/>
          <a:ln/>
        </p:spPr>
        <p:txBody>
          <a:bodyPr/>
          <a:lstStyle/>
          <a:p>
            <a:pPr algn="just" eaLnBrk="1" hangingPunct="1">
              <a:spcBef>
                <a:spcPct val="50000"/>
              </a:spcBef>
            </a:pPr>
            <a:endParaRPr lang="fr-CA" b="1" dirty="0" smtClean="0">
              <a:latin typeface="Calibri" pitchFamily="34" charset="0"/>
            </a:endParaRPr>
          </a:p>
          <a:p>
            <a:pPr algn="just" eaLnBrk="1" hangingPunct="1"/>
            <a:endParaRPr lang="fr-CA" b="1" dirty="0" smtClean="0">
              <a:latin typeface="Arial Narrow" pitchFamily="34" charset="0"/>
            </a:endParaRPr>
          </a:p>
        </p:txBody>
      </p:sp>
      <p:sp>
        <p:nvSpPr>
          <p:cNvPr id="67591"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172738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fr-CA" smtClean="0"/>
              <a:t>Centre St-Pierre Novembre 2018</a:t>
            </a:r>
          </a:p>
        </p:txBody>
      </p:sp>
      <p:sp>
        <p:nvSpPr>
          <p:cNvPr id="68611" name="Rectangle 7"/>
          <p:cNvSpPr>
            <a:spLocks noGrp="1" noChangeArrowheads="1"/>
          </p:cNvSpPr>
          <p:nvPr>
            <p:ph type="sldNum" sz="quarter" idx="5"/>
          </p:nvPr>
        </p:nvSpPr>
        <p:spPr>
          <a:noFill/>
        </p:spPr>
        <p:txBody>
          <a:bodyPr/>
          <a:lstStyle/>
          <a:p>
            <a:pPr defTabSz="895219"/>
            <a:fld id="{5FE7064C-E015-44B0-8B31-B5FC1CBAE945}" type="slidenum">
              <a:rPr lang="fr-CA" smtClean="0"/>
              <a:pPr defTabSz="895219"/>
              <a:t>21</a:t>
            </a:fld>
            <a:endParaRPr lang="fr-CA" smtClean="0"/>
          </a:p>
        </p:txBody>
      </p:sp>
      <p:sp>
        <p:nvSpPr>
          <p:cNvPr id="68612"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CF2AA3CB-5721-43F2-BB98-A8A13C3C7F48}" type="slidenum">
              <a:rPr lang="fr-CA" sz="1200"/>
              <a:pPr algn="r" defTabSz="893632"/>
              <a:t>21</a:t>
            </a:fld>
            <a:endParaRPr lang="fr-CA" sz="1200"/>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p:spPr>
        <p:txBody>
          <a:bodyPr/>
          <a:lstStyle/>
          <a:p>
            <a:pPr eaLnBrk="1" hangingPunct="1"/>
            <a:endParaRPr lang="fr-FR" smtClean="0">
              <a:latin typeface="Calibri" pitchFamily="34" charset="0"/>
            </a:endParaRPr>
          </a:p>
        </p:txBody>
      </p:sp>
      <p:sp>
        <p:nvSpPr>
          <p:cNvPr id="68615"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76263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p:spPr>
        <p:txBody>
          <a:bodyPr/>
          <a:lstStyle/>
          <a:p>
            <a:r>
              <a:rPr lang="fr-CA" smtClean="0"/>
              <a:t>Centre St-Pierre Novembre 2018</a:t>
            </a:r>
          </a:p>
        </p:txBody>
      </p:sp>
      <p:sp>
        <p:nvSpPr>
          <p:cNvPr id="69635" name="Rectangle 7"/>
          <p:cNvSpPr>
            <a:spLocks noGrp="1" noChangeArrowheads="1"/>
          </p:cNvSpPr>
          <p:nvPr>
            <p:ph type="sldNum" sz="quarter" idx="5"/>
          </p:nvPr>
        </p:nvSpPr>
        <p:spPr>
          <a:noFill/>
        </p:spPr>
        <p:txBody>
          <a:bodyPr/>
          <a:lstStyle/>
          <a:p>
            <a:pPr defTabSz="895219"/>
            <a:fld id="{04B30E1D-75A2-4DB9-A504-B5E114C8DE90}" type="slidenum">
              <a:rPr lang="fr-CA" smtClean="0"/>
              <a:pPr defTabSz="895219"/>
              <a:t>22</a:t>
            </a:fld>
            <a:endParaRPr lang="fr-CA" smtClean="0"/>
          </a:p>
        </p:txBody>
      </p:sp>
      <p:sp>
        <p:nvSpPr>
          <p:cNvPr id="69636"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21EC5D38-24BA-46A2-B9A6-C48ED4484B50}" type="slidenum">
              <a:rPr lang="fr-CA" sz="1200"/>
              <a:pPr algn="r" defTabSz="893632"/>
              <a:t>22</a:t>
            </a:fld>
            <a:endParaRPr lang="fr-CA" sz="1200"/>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p:spPr>
        <p:txBody>
          <a:bodyPr/>
          <a:lstStyle/>
          <a:p>
            <a:pPr eaLnBrk="1" hangingPunct="1">
              <a:spcBef>
                <a:spcPct val="50000"/>
              </a:spcBef>
            </a:pPr>
            <a:endParaRPr lang="fr-FR" sz="1900">
              <a:latin typeface="Arial" pitchFamily="34" charset="0"/>
            </a:endParaRPr>
          </a:p>
        </p:txBody>
      </p:sp>
      <p:sp>
        <p:nvSpPr>
          <p:cNvPr id="69639"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02997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fr-CA" smtClean="0"/>
              <a:t>Centre St-Pierre Novembre 2018</a:t>
            </a:r>
          </a:p>
        </p:txBody>
      </p:sp>
      <p:sp>
        <p:nvSpPr>
          <p:cNvPr id="70659" name="Rectangle 7"/>
          <p:cNvSpPr>
            <a:spLocks noGrp="1" noChangeArrowheads="1"/>
          </p:cNvSpPr>
          <p:nvPr>
            <p:ph type="sldNum" sz="quarter" idx="5"/>
          </p:nvPr>
        </p:nvSpPr>
        <p:spPr>
          <a:noFill/>
        </p:spPr>
        <p:txBody>
          <a:bodyPr/>
          <a:lstStyle/>
          <a:p>
            <a:pPr defTabSz="895219"/>
            <a:fld id="{E086C033-99AB-46F9-B776-372C7DD8A671}" type="slidenum">
              <a:rPr lang="fr-CA" smtClean="0"/>
              <a:pPr defTabSz="895219"/>
              <a:t>23</a:t>
            </a:fld>
            <a:endParaRPr lang="fr-CA" smtClean="0"/>
          </a:p>
        </p:txBody>
      </p:sp>
      <p:sp>
        <p:nvSpPr>
          <p:cNvPr id="70660"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F3BFC7F9-E75A-47DC-90D7-904C23533C48}" type="slidenum">
              <a:rPr lang="fr-CA" sz="1200"/>
              <a:pPr algn="r" defTabSz="893632"/>
              <a:t>23</a:t>
            </a:fld>
            <a:endParaRPr lang="fr-CA" sz="1200"/>
          </a:p>
        </p:txBody>
      </p:sp>
      <p:sp>
        <p:nvSpPr>
          <p:cNvPr id="70661" name="Rectangle 2"/>
          <p:cNvSpPr>
            <a:spLocks noGrp="1" noRot="1" noChangeAspect="1" noChangeArrowheads="1" noTextEdit="1"/>
          </p:cNvSpPr>
          <p:nvPr>
            <p:ph type="sldImg"/>
          </p:nvPr>
        </p:nvSpPr>
        <p:spPr>
          <a:ln/>
        </p:spPr>
      </p:sp>
      <p:sp>
        <p:nvSpPr>
          <p:cNvPr id="70662" name="Rectangle 38"/>
          <p:cNvSpPr>
            <a:spLocks noGrp="1" noChangeArrowheads="1"/>
          </p:cNvSpPr>
          <p:nvPr>
            <p:ph type="body" idx="1"/>
          </p:nvPr>
        </p:nvSpPr>
        <p:spPr>
          <a:noFill/>
          <a:ln/>
        </p:spPr>
        <p:txBody>
          <a:bodyPr/>
          <a:lstStyle/>
          <a:p>
            <a:pPr eaLnBrk="1" hangingPunct="1"/>
            <a:endParaRPr lang="fr-FR" smtClean="0"/>
          </a:p>
        </p:txBody>
      </p:sp>
      <p:sp>
        <p:nvSpPr>
          <p:cNvPr id="70663"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3151404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p>
            <a:r>
              <a:rPr lang="fr-CA" smtClean="0"/>
              <a:t>Centre St-Pierre Novembre 2018</a:t>
            </a:r>
          </a:p>
        </p:txBody>
      </p:sp>
      <p:sp>
        <p:nvSpPr>
          <p:cNvPr id="54275" name="Rectangle 7"/>
          <p:cNvSpPr>
            <a:spLocks noGrp="1" noChangeArrowheads="1"/>
          </p:cNvSpPr>
          <p:nvPr>
            <p:ph type="sldNum" sz="quarter" idx="5"/>
          </p:nvPr>
        </p:nvSpPr>
        <p:spPr>
          <a:noFill/>
        </p:spPr>
        <p:txBody>
          <a:bodyPr/>
          <a:lstStyle/>
          <a:p>
            <a:pPr defTabSz="895219"/>
            <a:fld id="{FAD5853C-217D-4E13-910F-6D3DE9DB61F2}" type="slidenum">
              <a:rPr lang="fr-CA" smtClean="0"/>
              <a:pPr defTabSz="895219"/>
              <a:t>2</a:t>
            </a:fld>
            <a:endParaRPr lang="fr-CA" smtClean="0"/>
          </a:p>
        </p:txBody>
      </p:sp>
      <p:sp>
        <p:nvSpPr>
          <p:cNvPr id="54276" name="Espace réservé de l'image des diapositives 1"/>
          <p:cNvSpPr>
            <a:spLocks noGrp="1" noRot="1" noChangeAspect="1" noTextEdit="1"/>
          </p:cNvSpPr>
          <p:nvPr>
            <p:ph type="sldImg"/>
          </p:nvPr>
        </p:nvSpPr>
        <p:spPr>
          <a:ln/>
        </p:spPr>
      </p:sp>
      <p:sp>
        <p:nvSpPr>
          <p:cNvPr id="54278" name="Espace réservé du numéro de diapositive 3"/>
          <p:cNvSpPr txBox="1">
            <a:spLocks noGrp="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FB4F83ED-4494-454D-85BB-D795ED49309D}" type="slidenum">
              <a:rPr lang="fr-CA" sz="1200"/>
              <a:pPr algn="r" defTabSz="893632"/>
              <a:t>2</a:t>
            </a:fld>
            <a:endParaRPr lang="fr-CA" sz="1200"/>
          </a:p>
        </p:txBody>
      </p:sp>
      <p:sp>
        <p:nvSpPr>
          <p:cNvPr id="54279" name="Espace réservé de la date 7"/>
          <p:cNvSpPr>
            <a:spLocks noGrp="1"/>
          </p:cNvSpPr>
          <p:nvPr>
            <p:ph type="dt" sz="quarter" idx="1"/>
          </p:nvPr>
        </p:nvSpPr>
        <p:spPr>
          <a:noFill/>
        </p:spPr>
        <p:txBody>
          <a:bodyPr/>
          <a:lstStyle/>
          <a:p>
            <a:endParaRPr lang="fr-FR" smtClean="0"/>
          </a:p>
        </p:txBody>
      </p:sp>
      <p:sp>
        <p:nvSpPr>
          <p:cNvPr id="8" name="Espace réservé des commentaires 7"/>
          <p:cNvSpPr>
            <a:spLocks noGrp="1"/>
          </p:cNvSpPr>
          <p:nvPr>
            <p:ph type="body" sz="quarter" idx="10"/>
          </p:nvPr>
        </p:nvSpPr>
        <p:spPr/>
        <p:txBody>
          <a:bodyPr>
            <a:normAutofit/>
          </a:bodyPr>
          <a:lstStyle/>
          <a:p>
            <a:endParaRPr lang="fr-FR"/>
          </a:p>
        </p:txBody>
      </p:sp>
    </p:spTree>
    <p:extLst>
      <p:ext uri="{BB962C8B-B14F-4D97-AF65-F5344CB8AC3E}">
        <p14:creationId xmlns:p14="http://schemas.microsoft.com/office/powerpoint/2010/main" val="3373949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fr-CA" smtClean="0"/>
              <a:t>Centre St-Pierre Novembre 2018</a:t>
            </a:r>
          </a:p>
        </p:txBody>
      </p:sp>
      <p:sp>
        <p:nvSpPr>
          <p:cNvPr id="71683" name="Rectangle 7"/>
          <p:cNvSpPr>
            <a:spLocks noGrp="1" noChangeArrowheads="1"/>
          </p:cNvSpPr>
          <p:nvPr>
            <p:ph type="sldNum" sz="quarter" idx="5"/>
          </p:nvPr>
        </p:nvSpPr>
        <p:spPr>
          <a:noFill/>
        </p:spPr>
        <p:txBody>
          <a:bodyPr/>
          <a:lstStyle/>
          <a:p>
            <a:pPr defTabSz="895219"/>
            <a:fld id="{E6AE499B-ED70-440A-85FA-7F8658F090D6}" type="slidenum">
              <a:rPr lang="fr-CA" smtClean="0"/>
              <a:pPr defTabSz="895219"/>
              <a:t>24</a:t>
            </a:fld>
            <a:endParaRPr lang="fr-CA" smtClean="0"/>
          </a:p>
        </p:txBody>
      </p:sp>
      <p:sp>
        <p:nvSpPr>
          <p:cNvPr id="71684" name="Espace réservé de l'image des diapositives 1"/>
          <p:cNvSpPr>
            <a:spLocks noGrp="1" noRot="1" noChangeAspect="1" noTextEdit="1"/>
          </p:cNvSpPr>
          <p:nvPr>
            <p:ph type="sldImg"/>
          </p:nvPr>
        </p:nvSpPr>
        <p:spPr>
          <a:ln/>
        </p:spPr>
      </p:sp>
      <p:sp>
        <p:nvSpPr>
          <p:cNvPr id="71685" name="Espace réservé des commentaires 2"/>
          <p:cNvSpPr>
            <a:spLocks noGrp="1"/>
          </p:cNvSpPr>
          <p:nvPr>
            <p:ph type="body" idx="1"/>
          </p:nvPr>
        </p:nvSpPr>
        <p:spPr>
          <a:xfrm>
            <a:off x="266861" y="4216313"/>
            <a:ext cx="6550352" cy="4753013"/>
          </a:xfrm>
          <a:noFill/>
          <a:ln/>
        </p:spPr>
        <p:txBody>
          <a:bodyPr/>
          <a:lstStyle/>
          <a:p>
            <a:endParaRPr lang="fr-CA" dirty="0" smtClean="0">
              <a:latin typeface="Calibri" pitchFamily="34" charset="0"/>
            </a:endParaRPr>
          </a:p>
          <a:p>
            <a:endParaRPr lang="fr-CA" dirty="0" smtClean="0">
              <a:latin typeface="Calibri" pitchFamily="34" charset="0"/>
            </a:endParaRPr>
          </a:p>
        </p:txBody>
      </p:sp>
      <p:sp>
        <p:nvSpPr>
          <p:cNvPr id="71686" name="Espace réservé du numéro de diapositive 3"/>
          <p:cNvSpPr txBox="1">
            <a:spLocks noGrp="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5219"/>
            <a:fld id="{0E04B0BC-28AC-421A-A436-A7D10700148F}" type="slidenum">
              <a:rPr lang="fr-CA" sz="1200"/>
              <a:pPr algn="r" defTabSz="895219"/>
              <a:t>24</a:t>
            </a:fld>
            <a:endParaRPr lang="fr-CA" sz="1200"/>
          </a:p>
        </p:txBody>
      </p:sp>
      <p:sp>
        <p:nvSpPr>
          <p:cNvPr id="71687"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43430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p>
            <a:r>
              <a:rPr lang="fr-CA" smtClean="0">
                <a:solidFill>
                  <a:prstClr val="black"/>
                </a:solidFill>
              </a:rPr>
              <a:t>Centre St-Pierre Novembre 2018</a:t>
            </a:r>
          </a:p>
        </p:txBody>
      </p:sp>
      <p:sp>
        <p:nvSpPr>
          <p:cNvPr id="83971" name="Rectangle 7"/>
          <p:cNvSpPr>
            <a:spLocks noGrp="1" noChangeArrowheads="1"/>
          </p:cNvSpPr>
          <p:nvPr>
            <p:ph type="sldNum" sz="quarter" idx="5"/>
          </p:nvPr>
        </p:nvSpPr>
        <p:spPr>
          <a:noFill/>
        </p:spPr>
        <p:txBody>
          <a:bodyPr/>
          <a:lstStyle/>
          <a:p>
            <a:pPr defTabSz="895219"/>
            <a:fld id="{C6C54BBE-E685-49E0-9229-FD4E679FF438}" type="slidenum">
              <a:rPr lang="fr-CA" smtClean="0">
                <a:solidFill>
                  <a:prstClr val="black"/>
                </a:solidFill>
              </a:rPr>
              <a:pPr defTabSz="895219"/>
              <a:t>25</a:t>
            </a:fld>
            <a:endParaRPr lang="fr-CA" smtClean="0">
              <a:solidFill>
                <a:prstClr val="black"/>
              </a:solidFill>
            </a:endParaRPr>
          </a:p>
        </p:txBody>
      </p:sp>
      <p:sp>
        <p:nvSpPr>
          <p:cNvPr id="83972"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85489300-4443-409A-A034-8D6FAE58FFD3}" type="slidenum">
              <a:rPr lang="fr-CA" sz="1200">
                <a:solidFill>
                  <a:prstClr val="black"/>
                </a:solidFill>
              </a:rPr>
              <a:pPr algn="r" defTabSz="893632"/>
              <a:t>25</a:t>
            </a:fld>
            <a:endParaRPr lang="fr-CA" sz="1200">
              <a:solidFill>
                <a:prstClr val="black"/>
              </a:solidFill>
            </a:endParaRPr>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xfrm>
            <a:off x="561553" y="4396204"/>
            <a:ext cx="5960968" cy="4714358"/>
          </a:xfrm>
          <a:noFill/>
          <a:ln/>
        </p:spPr>
        <p:txBody>
          <a:bodyPr/>
          <a:lstStyle/>
          <a:p>
            <a:pPr eaLnBrk="1" hangingPunct="1">
              <a:lnSpc>
                <a:spcPct val="90000"/>
              </a:lnSpc>
            </a:pPr>
            <a:endParaRPr lang="fr-CA" smtClean="0">
              <a:latin typeface="Calibri" pitchFamily="34" charset="0"/>
            </a:endParaRPr>
          </a:p>
          <a:p>
            <a:pPr eaLnBrk="1" hangingPunct="1"/>
            <a:endParaRPr lang="fr-FR" smtClean="0"/>
          </a:p>
        </p:txBody>
      </p:sp>
      <p:sp>
        <p:nvSpPr>
          <p:cNvPr id="83975" name="Espace réservé de la date 7"/>
          <p:cNvSpPr>
            <a:spLocks noGrp="1"/>
          </p:cNvSpPr>
          <p:nvPr>
            <p:ph type="dt" sz="quarter" idx="1"/>
          </p:nvPr>
        </p:nvSpPr>
        <p:spPr>
          <a:noFill/>
        </p:spPr>
        <p:txBody>
          <a:bodyPr/>
          <a:lstStyle/>
          <a:p>
            <a:endParaRPr lang="fr-FR" smtClean="0">
              <a:solidFill>
                <a:prstClr val="black"/>
              </a:solidFill>
            </a:endParaRPr>
          </a:p>
        </p:txBody>
      </p:sp>
    </p:spTree>
    <p:extLst>
      <p:ext uri="{BB962C8B-B14F-4D97-AF65-F5344CB8AC3E}">
        <p14:creationId xmlns:p14="http://schemas.microsoft.com/office/powerpoint/2010/main" val="3852962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fr-CA" smtClean="0"/>
              <a:t>Centre St-Pierre Novembre 2018</a:t>
            </a:r>
          </a:p>
        </p:txBody>
      </p:sp>
      <p:sp>
        <p:nvSpPr>
          <p:cNvPr id="72707" name="Rectangle 7"/>
          <p:cNvSpPr>
            <a:spLocks noGrp="1" noChangeArrowheads="1"/>
          </p:cNvSpPr>
          <p:nvPr>
            <p:ph type="sldNum" sz="quarter" idx="5"/>
          </p:nvPr>
        </p:nvSpPr>
        <p:spPr>
          <a:noFill/>
        </p:spPr>
        <p:txBody>
          <a:bodyPr/>
          <a:lstStyle/>
          <a:p>
            <a:pPr defTabSz="895219"/>
            <a:fld id="{2E75574F-4E59-49B1-AD1D-D61349FD09CE}" type="slidenum">
              <a:rPr lang="fr-CA" smtClean="0"/>
              <a:pPr defTabSz="895219"/>
              <a:t>26</a:t>
            </a:fld>
            <a:endParaRPr lang="fr-CA" smtClean="0"/>
          </a:p>
        </p:txBody>
      </p:sp>
      <p:sp>
        <p:nvSpPr>
          <p:cNvPr id="72708"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2B172D9F-3BF0-4774-97F7-450C4636D789}" type="slidenum">
              <a:rPr lang="fr-CA" sz="1200"/>
              <a:pPr algn="r" defTabSz="893632"/>
              <a:t>26</a:t>
            </a:fld>
            <a:endParaRPr lang="fr-CA" sz="1200"/>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xfrm>
            <a:off x="119515" y="4359034"/>
            <a:ext cx="6697698" cy="4466078"/>
          </a:xfrm>
          <a:noFill/>
          <a:ln/>
        </p:spPr>
        <p:txBody>
          <a:bodyPr/>
          <a:lstStyle/>
          <a:p>
            <a:pPr eaLnBrk="1" hangingPunct="1"/>
            <a:endParaRPr lang="fr-FR" smtClean="0">
              <a:latin typeface="Calibri" pitchFamily="34" charset="0"/>
            </a:endParaRPr>
          </a:p>
          <a:p>
            <a:pPr eaLnBrk="1" hangingPunct="1"/>
            <a:endParaRPr lang="fr-CA" smtClean="0">
              <a:latin typeface="Calibri" pitchFamily="34" charset="0"/>
            </a:endParaRPr>
          </a:p>
          <a:p>
            <a:pPr eaLnBrk="1" hangingPunct="1"/>
            <a:endParaRPr lang="fr-CA" smtClean="0">
              <a:latin typeface="Univers 57 Condensed" pitchFamily="34" charset="0"/>
            </a:endParaRPr>
          </a:p>
        </p:txBody>
      </p:sp>
      <p:sp>
        <p:nvSpPr>
          <p:cNvPr id="72711"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96764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fr-CA" smtClean="0"/>
              <a:t>Centre St-Pierre Novembre 2018</a:t>
            </a:r>
          </a:p>
        </p:txBody>
      </p:sp>
      <p:sp>
        <p:nvSpPr>
          <p:cNvPr id="75779" name="Rectangle 7"/>
          <p:cNvSpPr>
            <a:spLocks noGrp="1" noChangeArrowheads="1"/>
          </p:cNvSpPr>
          <p:nvPr>
            <p:ph type="sldNum" sz="quarter" idx="5"/>
          </p:nvPr>
        </p:nvSpPr>
        <p:spPr>
          <a:noFill/>
        </p:spPr>
        <p:txBody>
          <a:bodyPr/>
          <a:lstStyle/>
          <a:p>
            <a:pPr defTabSz="895219"/>
            <a:fld id="{F54A7311-2088-4F29-A487-B6A3EE26879D}" type="slidenum">
              <a:rPr lang="fr-CA" smtClean="0"/>
              <a:pPr defTabSz="895219"/>
              <a:t>27</a:t>
            </a:fld>
            <a:endParaRPr lang="fr-CA" smtClean="0"/>
          </a:p>
        </p:txBody>
      </p:sp>
      <p:sp>
        <p:nvSpPr>
          <p:cNvPr id="75780"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B6B6DD32-82BE-4D18-B28A-C69CE5C3CC89}" type="slidenum">
              <a:rPr lang="fr-CA" sz="1200"/>
              <a:pPr algn="r" defTabSz="893632"/>
              <a:t>27</a:t>
            </a:fld>
            <a:endParaRPr lang="fr-CA" sz="1200"/>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p:spPr>
        <p:txBody>
          <a:bodyPr/>
          <a:lstStyle/>
          <a:p>
            <a:pPr eaLnBrk="1" hangingPunct="1"/>
            <a:endParaRPr lang="fr-CA" smtClean="0">
              <a:latin typeface="Univers 57 Condensed" pitchFamily="34" charset="0"/>
            </a:endParaRPr>
          </a:p>
          <a:p>
            <a:pPr eaLnBrk="1" hangingPunct="1"/>
            <a:endParaRPr lang="fr-CA" smtClean="0">
              <a:latin typeface="Univers 57 Condensed" pitchFamily="34" charset="0"/>
            </a:endParaRPr>
          </a:p>
        </p:txBody>
      </p:sp>
      <p:sp>
        <p:nvSpPr>
          <p:cNvPr id="75783" name="Text Box 4"/>
          <p:cNvSpPr txBox="1">
            <a:spLocks noChangeArrowheads="1"/>
          </p:cNvSpPr>
          <p:nvPr/>
        </p:nvSpPr>
        <p:spPr bwMode="auto">
          <a:xfrm>
            <a:off x="266862" y="4216314"/>
            <a:ext cx="6624026" cy="1013403"/>
          </a:xfrm>
          <a:prstGeom prst="rect">
            <a:avLst/>
          </a:prstGeom>
          <a:noFill/>
          <a:ln w="9525">
            <a:noFill/>
            <a:miter lim="800000"/>
            <a:headEnd/>
            <a:tailEnd/>
          </a:ln>
        </p:spPr>
        <p:txBody>
          <a:bodyPr lIns="89191" tIns="44595" rIns="89191" bIns="44595">
            <a:spAutoFit/>
          </a:bodyPr>
          <a:lstStyle/>
          <a:p>
            <a:pPr defTabSz="888870"/>
            <a:endParaRPr kumimoji="1" lang="fr-FR" sz="1200">
              <a:latin typeface="Calibri" pitchFamily="34" charset="0"/>
            </a:endParaRPr>
          </a:p>
          <a:p>
            <a:pPr defTabSz="888870"/>
            <a:endParaRPr kumimoji="1" lang="fr-FR" sz="1200">
              <a:latin typeface="Calibri" pitchFamily="34" charset="0"/>
            </a:endParaRPr>
          </a:p>
          <a:p>
            <a:pPr defTabSz="888870">
              <a:spcBef>
                <a:spcPct val="50000"/>
              </a:spcBef>
            </a:pPr>
            <a:endParaRPr lang="fr-CA" sz="1200" b="1">
              <a:latin typeface="Calibri" pitchFamily="34" charset="0"/>
            </a:endParaRPr>
          </a:p>
          <a:p>
            <a:pPr defTabSz="888870">
              <a:spcBef>
                <a:spcPct val="50000"/>
              </a:spcBef>
            </a:pPr>
            <a:endParaRPr lang="fr-CA" sz="1200" b="1">
              <a:latin typeface="Calibri" pitchFamily="34" charset="0"/>
            </a:endParaRPr>
          </a:p>
        </p:txBody>
      </p:sp>
      <p:sp>
        <p:nvSpPr>
          <p:cNvPr id="75784" name="Espace réservé de la date 8"/>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66284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fr-CA" smtClean="0"/>
              <a:t>Centre St-Pierre Novembre 2018</a:t>
            </a:r>
          </a:p>
        </p:txBody>
      </p:sp>
      <p:sp>
        <p:nvSpPr>
          <p:cNvPr id="73731" name="Rectangle 7"/>
          <p:cNvSpPr>
            <a:spLocks noGrp="1" noChangeArrowheads="1"/>
          </p:cNvSpPr>
          <p:nvPr>
            <p:ph type="sldNum" sz="quarter" idx="5"/>
          </p:nvPr>
        </p:nvSpPr>
        <p:spPr>
          <a:noFill/>
        </p:spPr>
        <p:txBody>
          <a:bodyPr/>
          <a:lstStyle/>
          <a:p>
            <a:pPr defTabSz="895219"/>
            <a:fld id="{1654AF18-BCE6-434B-A78A-C7DE3ACC5668}" type="slidenum">
              <a:rPr lang="fr-CA" smtClean="0"/>
              <a:pPr defTabSz="895219"/>
              <a:t>28</a:t>
            </a:fld>
            <a:endParaRPr lang="fr-CA" smtClean="0"/>
          </a:p>
        </p:txBody>
      </p:sp>
      <p:sp>
        <p:nvSpPr>
          <p:cNvPr id="73732"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2D706C99-C4BC-48E4-9639-A2E19138F923}" type="slidenum">
              <a:rPr lang="fr-CA" sz="1200"/>
              <a:pPr algn="r" defTabSz="893632"/>
              <a:t>28</a:t>
            </a:fld>
            <a:endParaRPr lang="fr-CA" sz="1200"/>
          </a:p>
        </p:txBody>
      </p:sp>
      <p:sp>
        <p:nvSpPr>
          <p:cNvPr id="73733" name="Rectangle 1026"/>
          <p:cNvSpPr>
            <a:spLocks noGrp="1" noRot="1" noChangeAspect="1" noChangeArrowheads="1" noTextEdit="1"/>
          </p:cNvSpPr>
          <p:nvPr>
            <p:ph type="sldImg"/>
          </p:nvPr>
        </p:nvSpPr>
        <p:spPr>
          <a:ln/>
        </p:spPr>
      </p:sp>
      <p:sp>
        <p:nvSpPr>
          <p:cNvPr id="73734" name="Rectangle 1027"/>
          <p:cNvSpPr>
            <a:spLocks noGrp="1" noChangeArrowheads="1"/>
          </p:cNvSpPr>
          <p:nvPr>
            <p:ph type="body" idx="1"/>
          </p:nvPr>
        </p:nvSpPr>
        <p:spPr>
          <a:noFill/>
          <a:ln/>
        </p:spPr>
        <p:txBody>
          <a:bodyPr/>
          <a:lstStyle/>
          <a:p>
            <a:endParaRPr lang="fr-CA" b="1" smtClean="0">
              <a:latin typeface="Calibri" pitchFamily="34" charset="0"/>
            </a:endParaRPr>
          </a:p>
          <a:p>
            <a:pPr eaLnBrk="1" hangingPunct="1"/>
            <a:endParaRPr lang="fr-CA" smtClean="0">
              <a:latin typeface="Calibri" pitchFamily="34" charset="0"/>
            </a:endParaRPr>
          </a:p>
        </p:txBody>
      </p:sp>
      <p:sp>
        <p:nvSpPr>
          <p:cNvPr id="73735"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2565717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fr-CA" smtClean="0"/>
              <a:t>Centre St-Pierre Novembre 2018</a:t>
            </a:r>
          </a:p>
        </p:txBody>
      </p:sp>
      <p:sp>
        <p:nvSpPr>
          <p:cNvPr id="74755" name="Rectangle 7"/>
          <p:cNvSpPr>
            <a:spLocks noGrp="1" noChangeArrowheads="1"/>
          </p:cNvSpPr>
          <p:nvPr>
            <p:ph type="sldNum" sz="quarter" idx="5"/>
          </p:nvPr>
        </p:nvSpPr>
        <p:spPr>
          <a:noFill/>
        </p:spPr>
        <p:txBody>
          <a:bodyPr/>
          <a:lstStyle/>
          <a:p>
            <a:pPr defTabSz="895219"/>
            <a:fld id="{F568038F-E343-4197-9D1A-527C61F281BD}" type="slidenum">
              <a:rPr lang="fr-CA" smtClean="0"/>
              <a:pPr defTabSz="895219"/>
              <a:t>29</a:t>
            </a:fld>
            <a:endParaRPr lang="fr-CA" smtClean="0"/>
          </a:p>
        </p:txBody>
      </p:sp>
      <p:sp>
        <p:nvSpPr>
          <p:cNvPr id="74756"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1082C521-EE0B-414D-9A45-089EFFFB58DA}" type="slidenum">
              <a:rPr lang="fr-CA" sz="1200"/>
              <a:pPr algn="r" defTabSz="893632"/>
              <a:t>29</a:t>
            </a:fld>
            <a:endParaRPr lang="fr-CA" sz="1200"/>
          </a:p>
        </p:txBody>
      </p:sp>
      <p:sp>
        <p:nvSpPr>
          <p:cNvPr id="74757" name="Rectangle 1026"/>
          <p:cNvSpPr>
            <a:spLocks noGrp="1" noRot="1" noChangeAspect="1" noChangeArrowheads="1" noTextEdit="1"/>
          </p:cNvSpPr>
          <p:nvPr>
            <p:ph type="sldImg"/>
          </p:nvPr>
        </p:nvSpPr>
        <p:spPr>
          <a:ln/>
        </p:spPr>
      </p:sp>
      <p:sp>
        <p:nvSpPr>
          <p:cNvPr id="74758" name="Rectangle 1027"/>
          <p:cNvSpPr>
            <a:spLocks noGrp="1" noChangeArrowheads="1"/>
          </p:cNvSpPr>
          <p:nvPr>
            <p:ph type="body" idx="1"/>
          </p:nvPr>
        </p:nvSpPr>
        <p:spPr>
          <a:noFill/>
          <a:ln/>
        </p:spPr>
        <p:txBody>
          <a:bodyPr/>
          <a:lstStyle/>
          <a:p>
            <a:pPr eaLnBrk="1" hangingPunct="1"/>
            <a:endParaRPr lang="fr-FR" smtClean="0">
              <a:latin typeface="Calibri" pitchFamily="34" charset="0"/>
            </a:endParaRPr>
          </a:p>
        </p:txBody>
      </p:sp>
      <p:sp>
        <p:nvSpPr>
          <p:cNvPr id="74759"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571413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p>
            <a:r>
              <a:rPr lang="fr-CA" smtClean="0"/>
              <a:t>Centre St-Pierre Novembre 2018</a:t>
            </a:r>
          </a:p>
        </p:txBody>
      </p:sp>
      <p:sp>
        <p:nvSpPr>
          <p:cNvPr id="76803" name="Rectangle 7"/>
          <p:cNvSpPr>
            <a:spLocks noGrp="1" noChangeArrowheads="1"/>
          </p:cNvSpPr>
          <p:nvPr>
            <p:ph type="sldNum" sz="quarter" idx="5"/>
          </p:nvPr>
        </p:nvSpPr>
        <p:spPr>
          <a:noFill/>
        </p:spPr>
        <p:txBody>
          <a:bodyPr/>
          <a:lstStyle/>
          <a:p>
            <a:pPr defTabSz="895219"/>
            <a:fld id="{10AE53AA-3B84-474F-985B-0BD2B75BE836}" type="slidenum">
              <a:rPr lang="fr-CA" smtClean="0"/>
              <a:pPr defTabSz="895219"/>
              <a:t>30</a:t>
            </a:fld>
            <a:endParaRPr lang="fr-CA" smtClean="0"/>
          </a:p>
        </p:txBody>
      </p:sp>
      <p:sp>
        <p:nvSpPr>
          <p:cNvPr id="76804"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A64D7E5E-C34F-49EC-889D-ED009964D2C9}" type="slidenum">
              <a:rPr lang="fr-CA" sz="1200"/>
              <a:pPr algn="r" defTabSz="893632"/>
              <a:t>30</a:t>
            </a:fld>
            <a:endParaRPr lang="fr-CA" sz="1200"/>
          </a:p>
        </p:txBody>
      </p:sp>
      <p:sp>
        <p:nvSpPr>
          <p:cNvPr id="76805" name="Rectangle 2"/>
          <p:cNvSpPr>
            <a:spLocks noGrp="1" noRot="1" noChangeAspect="1" noChangeArrowheads="1" noTextEdit="1"/>
          </p:cNvSpPr>
          <p:nvPr>
            <p:ph type="sldImg"/>
          </p:nvPr>
        </p:nvSpPr>
        <p:spPr>
          <a:xfrm>
            <a:off x="1201738" y="685800"/>
            <a:ext cx="4627562" cy="3471863"/>
          </a:xfrm>
          <a:ln/>
        </p:spPr>
      </p:sp>
      <p:sp>
        <p:nvSpPr>
          <p:cNvPr id="76806" name="Rectangle 3"/>
          <p:cNvSpPr>
            <a:spLocks noGrp="1" noChangeArrowheads="1"/>
          </p:cNvSpPr>
          <p:nvPr>
            <p:ph type="body" idx="1"/>
          </p:nvPr>
        </p:nvSpPr>
        <p:spPr>
          <a:xfrm>
            <a:off x="707262" y="4396206"/>
            <a:ext cx="5520567" cy="4164275"/>
          </a:xfrm>
          <a:noFill/>
          <a:ln/>
        </p:spPr>
        <p:txBody>
          <a:bodyPr/>
          <a:lstStyle/>
          <a:p>
            <a:pPr eaLnBrk="1" hangingPunct="1"/>
            <a:endParaRPr lang="fr-FR" smtClean="0">
              <a:latin typeface="Calibri" pitchFamily="34" charset="0"/>
            </a:endParaRPr>
          </a:p>
        </p:txBody>
      </p:sp>
      <p:sp>
        <p:nvSpPr>
          <p:cNvPr id="76807"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55712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fr-CA" smtClean="0"/>
              <a:t>Centre St-Pierre Novembre 2018</a:t>
            </a:r>
          </a:p>
        </p:txBody>
      </p:sp>
      <p:sp>
        <p:nvSpPr>
          <p:cNvPr id="77827" name="Rectangle 7"/>
          <p:cNvSpPr>
            <a:spLocks noGrp="1" noChangeArrowheads="1"/>
          </p:cNvSpPr>
          <p:nvPr>
            <p:ph type="sldNum" sz="quarter" idx="5"/>
          </p:nvPr>
        </p:nvSpPr>
        <p:spPr>
          <a:noFill/>
        </p:spPr>
        <p:txBody>
          <a:bodyPr/>
          <a:lstStyle/>
          <a:p>
            <a:pPr defTabSz="895219"/>
            <a:fld id="{FF9A705E-4F6E-445A-A4FB-8E73FF4C43C9}" type="slidenum">
              <a:rPr lang="fr-CA" smtClean="0"/>
              <a:pPr defTabSz="895219"/>
              <a:t>31</a:t>
            </a:fld>
            <a:endParaRPr lang="fr-CA" smtClean="0"/>
          </a:p>
        </p:txBody>
      </p:sp>
      <p:sp>
        <p:nvSpPr>
          <p:cNvPr id="77828"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C25E4A5C-C75A-4645-B645-3C4E8D064DFF}" type="slidenum">
              <a:rPr lang="fr-CA" sz="1200"/>
              <a:pPr algn="r" defTabSz="893632"/>
              <a:t>31</a:t>
            </a:fld>
            <a:endParaRPr lang="fr-CA" sz="1200"/>
          </a:p>
        </p:txBody>
      </p:sp>
      <p:sp>
        <p:nvSpPr>
          <p:cNvPr id="77829" name="Rectangle 2"/>
          <p:cNvSpPr>
            <a:spLocks noGrp="1" noRot="1" noChangeAspect="1" noChangeArrowheads="1" noTextEdit="1"/>
          </p:cNvSpPr>
          <p:nvPr>
            <p:ph type="sldImg"/>
          </p:nvPr>
        </p:nvSpPr>
        <p:spPr>
          <a:xfrm>
            <a:off x="1201738" y="685800"/>
            <a:ext cx="4627562" cy="3471863"/>
          </a:xfrm>
          <a:ln/>
        </p:spPr>
      </p:sp>
      <p:sp>
        <p:nvSpPr>
          <p:cNvPr id="77830" name="Rectangle 3"/>
          <p:cNvSpPr>
            <a:spLocks noGrp="1" noChangeArrowheads="1"/>
          </p:cNvSpPr>
          <p:nvPr>
            <p:ph type="body" idx="1"/>
          </p:nvPr>
        </p:nvSpPr>
        <p:spPr>
          <a:xfrm>
            <a:off x="266861" y="4289160"/>
            <a:ext cx="6550352" cy="4271318"/>
          </a:xfrm>
          <a:noFill/>
          <a:ln/>
        </p:spPr>
        <p:txBody>
          <a:bodyPr/>
          <a:lstStyle/>
          <a:p>
            <a:pPr eaLnBrk="1" hangingPunct="1">
              <a:lnSpc>
                <a:spcPct val="90000"/>
              </a:lnSpc>
            </a:pPr>
            <a:endParaRPr lang="fr-FR" smtClean="0">
              <a:latin typeface="Calibri" pitchFamily="34" charset="0"/>
            </a:endParaRPr>
          </a:p>
        </p:txBody>
      </p:sp>
      <p:sp>
        <p:nvSpPr>
          <p:cNvPr id="77831"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664755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fr-CA" smtClean="0"/>
              <a:t>Centre St-Pierre Novembre 2018</a:t>
            </a:r>
          </a:p>
        </p:txBody>
      </p:sp>
      <p:sp>
        <p:nvSpPr>
          <p:cNvPr id="78851" name="Rectangle 7"/>
          <p:cNvSpPr>
            <a:spLocks noGrp="1" noChangeArrowheads="1"/>
          </p:cNvSpPr>
          <p:nvPr>
            <p:ph type="sldNum" sz="quarter" idx="5"/>
          </p:nvPr>
        </p:nvSpPr>
        <p:spPr>
          <a:noFill/>
        </p:spPr>
        <p:txBody>
          <a:bodyPr/>
          <a:lstStyle/>
          <a:p>
            <a:pPr defTabSz="895219"/>
            <a:fld id="{FF363F6C-6909-457D-8D5B-604D0757449D}" type="slidenum">
              <a:rPr lang="fr-CA" smtClean="0"/>
              <a:pPr defTabSz="895219"/>
              <a:t>32</a:t>
            </a:fld>
            <a:endParaRPr lang="fr-CA" smtClean="0"/>
          </a:p>
        </p:txBody>
      </p:sp>
      <p:sp>
        <p:nvSpPr>
          <p:cNvPr id="78852"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0E009991-2824-4CD6-852F-0DB8FB0CB6D6}" type="slidenum">
              <a:rPr lang="fr-CA" sz="1200"/>
              <a:pPr algn="r" defTabSz="893632"/>
              <a:t>32</a:t>
            </a:fld>
            <a:endParaRPr lang="fr-CA" sz="1200"/>
          </a:p>
        </p:txBody>
      </p:sp>
      <p:sp>
        <p:nvSpPr>
          <p:cNvPr id="78853" name="Rectangle 2"/>
          <p:cNvSpPr>
            <a:spLocks noGrp="1" noRot="1" noChangeAspect="1" noChangeArrowheads="1" noTextEdit="1"/>
          </p:cNvSpPr>
          <p:nvPr>
            <p:ph type="sldImg"/>
          </p:nvPr>
        </p:nvSpPr>
        <p:spPr>
          <a:xfrm>
            <a:off x="1201738" y="685800"/>
            <a:ext cx="4627562" cy="3471863"/>
          </a:xfrm>
          <a:ln/>
        </p:spPr>
      </p:sp>
      <p:sp>
        <p:nvSpPr>
          <p:cNvPr id="78854" name="Rectangle 3"/>
          <p:cNvSpPr>
            <a:spLocks noGrp="1" noChangeArrowheads="1"/>
          </p:cNvSpPr>
          <p:nvPr>
            <p:ph type="body" idx="1"/>
          </p:nvPr>
        </p:nvSpPr>
        <p:spPr>
          <a:xfrm>
            <a:off x="266861" y="4216311"/>
            <a:ext cx="6550352" cy="4344168"/>
          </a:xfrm>
          <a:noFill/>
          <a:ln/>
        </p:spPr>
        <p:txBody>
          <a:bodyPr/>
          <a:lstStyle/>
          <a:p>
            <a:pPr>
              <a:lnSpc>
                <a:spcPct val="70000"/>
              </a:lnSpc>
            </a:pPr>
            <a:endParaRPr lang="fr-FR" b="1" smtClean="0">
              <a:latin typeface="Calibri" pitchFamily="34" charset="0"/>
            </a:endParaRPr>
          </a:p>
          <a:p>
            <a:endParaRPr lang="fr-FR" b="1" smtClean="0">
              <a:latin typeface="Calibri" pitchFamily="34" charset="0"/>
            </a:endParaRPr>
          </a:p>
          <a:p>
            <a:endParaRPr lang="fr-FR" sz="1400" b="1">
              <a:latin typeface="Arial Narrow" pitchFamily="34" charset="0"/>
            </a:endParaRPr>
          </a:p>
          <a:p>
            <a:endParaRPr lang="fr-FR" sz="1400" b="1"/>
          </a:p>
          <a:p>
            <a:pPr eaLnBrk="1" hangingPunct="1"/>
            <a:endParaRPr lang="fr-FR" smtClean="0">
              <a:latin typeface="Arial Narrow" pitchFamily="34" charset="0"/>
            </a:endParaRPr>
          </a:p>
        </p:txBody>
      </p:sp>
      <p:sp>
        <p:nvSpPr>
          <p:cNvPr id="78855"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3248942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fr-CA" smtClean="0"/>
              <a:t>Centre St-Pierre Novembre 2018</a:t>
            </a:r>
          </a:p>
        </p:txBody>
      </p:sp>
      <p:sp>
        <p:nvSpPr>
          <p:cNvPr id="79875" name="Rectangle 7"/>
          <p:cNvSpPr>
            <a:spLocks noGrp="1" noChangeArrowheads="1"/>
          </p:cNvSpPr>
          <p:nvPr>
            <p:ph type="sldNum" sz="quarter" idx="5"/>
          </p:nvPr>
        </p:nvSpPr>
        <p:spPr>
          <a:noFill/>
        </p:spPr>
        <p:txBody>
          <a:bodyPr/>
          <a:lstStyle/>
          <a:p>
            <a:pPr defTabSz="895219"/>
            <a:fld id="{B82ED85F-3C93-4EBD-A1B7-9D3C9C9D827B}" type="slidenum">
              <a:rPr lang="fr-CA" smtClean="0"/>
              <a:pPr defTabSz="895219"/>
              <a:t>33</a:t>
            </a:fld>
            <a:endParaRPr lang="fr-CA" smtClean="0"/>
          </a:p>
        </p:txBody>
      </p:sp>
      <p:sp>
        <p:nvSpPr>
          <p:cNvPr id="79876"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6291651C-F98C-42B2-A538-E4139394F978}" type="slidenum">
              <a:rPr lang="fr-CA" sz="1200"/>
              <a:pPr algn="r" defTabSz="893632"/>
              <a:t>33</a:t>
            </a:fld>
            <a:endParaRPr lang="fr-CA" sz="1200"/>
          </a:p>
        </p:txBody>
      </p:sp>
      <p:sp>
        <p:nvSpPr>
          <p:cNvPr id="79877" name="Rectangle 2050"/>
          <p:cNvSpPr>
            <a:spLocks noGrp="1" noRot="1" noChangeAspect="1" noChangeArrowheads="1" noTextEdit="1"/>
          </p:cNvSpPr>
          <p:nvPr>
            <p:ph type="sldImg"/>
          </p:nvPr>
        </p:nvSpPr>
        <p:spPr>
          <a:ln/>
        </p:spPr>
      </p:sp>
      <p:sp>
        <p:nvSpPr>
          <p:cNvPr id="79878" name="Rectangle 2051"/>
          <p:cNvSpPr>
            <a:spLocks noGrp="1" noChangeArrowheads="1"/>
          </p:cNvSpPr>
          <p:nvPr>
            <p:ph type="body" idx="1"/>
          </p:nvPr>
        </p:nvSpPr>
        <p:spPr>
          <a:xfrm>
            <a:off x="193191" y="4289160"/>
            <a:ext cx="6624026" cy="4680164"/>
          </a:xfrm>
          <a:noFill/>
          <a:ln/>
        </p:spPr>
        <p:txBody>
          <a:bodyPr/>
          <a:lstStyle/>
          <a:p>
            <a:pPr eaLnBrk="1" hangingPunct="1">
              <a:lnSpc>
                <a:spcPct val="80000"/>
              </a:lnSpc>
            </a:pPr>
            <a:endParaRPr lang="fr-FR" smtClean="0">
              <a:latin typeface="Calibri" pitchFamily="34" charset="0"/>
            </a:endParaRPr>
          </a:p>
        </p:txBody>
      </p:sp>
      <p:sp>
        <p:nvSpPr>
          <p:cNvPr id="79879"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327426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p>
            <a:r>
              <a:rPr lang="fr-CA" smtClean="0"/>
              <a:t>Centre St-Pierre Novembre 2018</a:t>
            </a:r>
          </a:p>
        </p:txBody>
      </p:sp>
      <p:sp>
        <p:nvSpPr>
          <p:cNvPr id="55299" name="Rectangle 7"/>
          <p:cNvSpPr>
            <a:spLocks noGrp="1" noChangeArrowheads="1"/>
          </p:cNvSpPr>
          <p:nvPr>
            <p:ph type="sldNum" sz="quarter" idx="5"/>
          </p:nvPr>
        </p:nvSpPr>
        <p:spPr>
          <a:noFill/>
        </p:spPr>
        <p:txBody>
          <a:bodyPr/>
          <a:lstStyle/>
          <a:p>
            <a:pPr defTabSz="895219"/>
            <a:fld id="{35E054A0-4779-4463-AA42-49F68B3E5A75}" type="slidenum">
              <a:rPr lang="fr-CA" smtClean="0"/>
              <a:pPr defTabSz="895219"/>
              <a:t>3</a:t>
            </a:fld>
            <a:endParaRPr lang="fr-CA" smtClean="0"/>
          </a:p>
        </p:txBody>
      </p:sp>
      <p:sp>
        <p:nvSpPr>
          <p:cNvPr id="55300"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A0DB2637-CD58-4BEE-9D3A-2DB747DBEBE1}" type="slidenum">
              <a:rPr lang="fr-CA" sz="1200"/>
              <a:pPr algn="r" defTabSz="893632"/>
              <a:t>3</a:t>
            </a:fld>
            <a:endParaRPr lang="fr-CA" sz="1200"/>
          </a:p>
        </p:txBody>
      </p:sp>
      <p:sp>
        <p:nvSpPr>
          <p:cNvPr id="55301" name="Rectangle 1026"/>
          <p:cNvSpPr>
            <a:spLocks noGrp="1" noRot="1" noChangeAspect="1" noChangeArrowheads="1" noTextEdit="1"/>
          </p:cNvSpPr>
          <p:nvPr>
            <p:ph type="sldImg"/>
          </p:nvPr>
        </p:nvSpPr>
        <p:spPr>
          <a:ln/>
        </p:spPr>
      </p:sp>
      <p:sp>
        <p:nvSpPr>
          <p:cNvPr id="55303" name="Espace réservé de la date 7"/>
          <p:cNvSpPr>
            <a:spLocks noGrp="1"/>
          </p:cNvSpPr>
          <p:nvPr>
            <p:ph type="dt" sz="quarter" idx="1"/>
          </p:nvPr>
        </p:nvSpPr>
        <p:spPr>
          <a:noFill/>
        </p:spPr>
        <p:txBody>
          <a:bodyPr/>
          <a:lstStyle/>
          <a:p>
            <a:endParaRPr lang="fr-FR" smtClean="0"/>
          </a:p>
        </p:txBody>
      </p:sp>
      <p:sp>
        <p:nvSpPr>
          <p:cNvPr id="9" name="Espace réservé des commentaires 8"/>
          <p:cNvSpPr>
            <a:spLocks noGrp="1"/>
          </p:cNvSpPr>
          <p:nvPr>
            <p:ph type="body" sz="quarter" idx="10"/>
          </p:nvPr>
        </p:nvSpPr>
        <p:spPr/>
        <p:txBody>
          <a:bodyPr>
            <a:normAutofit/>
          </a:bodyPr>
          <a:lstStyle/>
          <a:p>
            <a:endParaRPr lang="fr-FR" dirty="0"/>
          </a:p>
        </p:txBody>
      </p:sp>
    </p:spTree>
    <p:extLst>
      <p:ext uri="{BB962C8B-B14F-4D97-AF65-F5344CB8AC3E}">
        <p14:creationId xmlns:p14="http://schemas.microsoft.com/office/powerpoint/2010/main" val="2590512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fr-CA" smtClean="0"/>
              <a:t>Centre St-Pierre Novembre 2018</a:t>
            </a:r>
          </a:p>
        </p:txBody>
      </p:sp>
      <p:sp>
        <p:nvSpPr>
          <p:cNvPr id="80899" name="Rectangle 7"/>
          <p:cNvSpPr>
            <a:spLocks noGrp="1" noChangeArrowheads="1"/>
          </p:cNvSpPr>
          <p:nvPr>
            <p:ph type="sldNum" sz="quarter" idx="5"/>
          </p:nvPr>
        </p:nvSpPr>
        <p:spPr>
          <a:noFill/>
        </p:spPr>
        <p:txBody>
          <a:bodyPr/>
          <a:lstStyle/>
          <a:p>
            <a:pPr defTabSz="895219"/>
            <a:fld id="{4101668A-72DD-451C-BD77-ED6C524EBEE0}" type="slidenum">
              <a:rPr lang="fr-CA" smtClean="0"/>
              <a:pPr defTabSz="895219"/>
              <a:t>34</a:t>
            </a:fld>
            <a:endParaRPr lang="fr-CA" smtClean="0"/>
          </a:p>
        </p:txBody>
      </p:sp>
      <p:sp>
        <p:nvSpPr>
          <p:cNvPr id="80900" name="Espace réservé de l'image des diapositives 1"/>
          <p:cNvSpPr>
            <a:spLocks noGrp="1" noRot="1" noChangeAspect="1" noTextEdit="1"/>
          </p:cNvSpPr>
          <p:nvPr>
            <p:ph type="sldImg"/>
          </p:nvPr>
        </p:nvSpPr>
        <p:spPr>
          <a:ln/>
        </p:spPr>
      </p:sp>
      <p:sp>
        <p:nvSpPr>
          <p:cNvPr id="80901" name="Espace réservé des commentaires 2"/>
          <p:cNvSpPr>
            <a:spLocks noGrp="1"/>
          </p:cNvSpPr>
          <p:nvPr>
            <p:ph type="body" idx="1"/>
          </p:nvPr>
        </p:nvSpPr>
        <p:spPr>
          <a:noFill/>
          <a:ln/>
        </p:spPr>
        <p:txBody>
          <a:bodyPr/>
          <a:lstStyle/>
          <a:p>
            <a:endParaRPr lang="fr-CA" b="1" smtClean="0">
              <a:latin typeface="Calibri" pitchFamily="34" charset="0"/>
            </a:endParaRPr>
          </a:p>
          <a:p>
            <a:endParaRPr lang="fr-CA" sz="1400" b="1">
              <a:latin typeface="Calibri" pitchFamily="34" charset="0"/>
            </a:endParaRPr>
          </a:p>
          <a:p>
            <a:endParaRPr lang="fr-FR" sz="1400" b="1">
              <a:latin typeface="Calibri" pitchFamily="34" charset="0"/>
            </a:endParaRPr>
          </a:p>
        </p:txBody>
      </p:sp>
      <p:sp>
        <p:nvSpPr>
          <p:cNvPr id="80902" name="Espace réservé du numéro de diapositive 3"/>
          <p:cNvSpPr txBox="1">
            <a:spLocks noGrp="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5219"/>
            <a:fld id="{5E7F93AC-A430-494A-9393-B61F3AE35DB3}" type="slidenum">
              <a:rPr lang="fr-CA" sz="1200"/>
              <a:pPr algn="r" defTabSz="895219"/>
              <a:t>34</a:t>
            </a:fld>
            <a:endParaRPr lang="fr-CA" sz="1200"/>
          </a:p>
        </p:txBody>
      </p:sp>
      <p:sp>
        <p:nvSpPr>
          <p:cNvPr id="80903"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2341319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fr-CA" smtClean="0"/>
              <a:t>Centre St-Pierre Novembre 2018</a:t>
            </a:r>
          </a:p>
        </p:txBody>
      </p:sp>
      <p:sp>
        <p:nvSpPr>
          <p:cNvPr id="82947" name="Rectangle 7"/>
          <p:cNvSpPr>
            <a:spLocks noGrp="1" noChangeArrowheads="1"/>
          </p:cNvSpPr>
          <p:nvPr>
            <p:ph type="sldNum" sz="quarter" idx="5"/>
          </p:nvPr>
        </p:nvSpPr>
        <p:spPr>
          <a:noFill/>
        </p:spPr>
        <p:txBody>
          <a:bodyPr/>
          <a:lstStyle/>
          <a:p>
            <a:pPr defTabSz="895219"/>
            <a:fld id="{A4E9A7E5-91D7-4AB1-935D-A1CEF9F09BFB}" type="slidenum">
              <a:rPr lang="fr-CA" smtClean="0"/>
              <a:pPr defTabSz="895219"/>
              <a:t>35</a:t>
            </a:fld>
            <a:endParaRPr lang="fr-CA" smtClean="0"/>
          </a:p>
        </p:txBody>
      </p:sp>
      <p:sp>
        <p:nvSpPr>
          <p:cNvPr id="82948" name="Espace réservé de l'image des diapositives 1"/>
          <p:cNvSpPr>
            <a:spLocks noGrp="1" noRot="1" noChangeAspect="1" noTextEdit="1"/>
          </p:cNvSpPr>
          <p:nvPr>
            <p:ph type="sldImg"/>
          </p:nvPr>
        </p:nvSpPr>
        <p:spPr>
          <a:ln/>
        </p:spPr>
      </p:sp>
      <p:sp>
        <p:nvSpPr>
          <p:cNvPr id="82949" name="Espace réservé des commentaires 2"/>
          <p:cNvSpPr>
            <a:spLocks noGrp="1"/>
          </p:cNvSpPr>
          <p:nvPr>
            <p:ph type="body" idx="1"/>
          </p:nvPr>
        </p:nvSpPr>
        <p:spPr>
          <a:xfrm>
            <a:off x="928282" y="4431887"/>
            <a:ext cx="5112909" cy="4164275"/>
          </a:xfrm>
          <a:noFill/>
          <a:ln/>
        </p:spPr>
        <p:txBody>
          <a:bodyPr/>
          <a:lstStyle/>
          <a:p>
            <a:pPr eaLnBrk="1" hangingPunct="1"/>
            <a:endParaRPr lang="fr-FR" smtClean="0"/>
          </a:p>
          <a:p>
            <a:endParaRPr lang="fr-FR" b="1" smtClean="0">
              <a:latin typeface="Arial Narrow" pitchFamily="34" charset="0"/>
            </a:endParaRPr>
          </a:p>
          <a:p>
            <a:endParaRPr lang="fr-CA" smtClean="0">
              <a:latin typeface="Arial Narrow" pitchFamily="34" charset="0"/>
            </a:endParaRPr>
          </a:p>
          <a:p>
            <a:endParaRPr lang="fr-FR" smtClean="0">
              <a:latin typeface="Arial Narrow" pitchFamily="34" charset="0"/>
            </a:endParaRPr>
          </a:p>
        </p:txBody>
      </p:sp>
      <p:sp>
        <p:nvSpPr>
          <p:cNvPr id="82950" name="Espace réservé du numéro de diapositive 3"/>
          <p:cNvSpPr txBox="1">
            <a:spLocks noGrp="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5219"/>
            <a:fld id="{1B345214-CAF4-491D-B01C-073B2F8A45DC}" type="slidenum">
              <a:rPr lang="fr-CA" sz="1200"/>
              <a:pPr algn="r" defTabSz="895219"/>
              <a:t>35</a:t>
            </a:fld>
            <a:endParaRPr lang="fr-CA" sz="1200"/>
          </a:p>
        </p:txBody>
      </p:sp>
      <p:sp>
        <p:nvSpPr>
          <p:cNvPr id="82951"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927475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fr-CA" smtClean="0"/>
              <a:t>Centre St-Pierre Novembre 2018</a:t>
            </a:r>
          </a:p>
        </p:txBody>
      </p:sp>
      <p:sp>
        <p:nvSpPr>
          <p:cNvPr id="81923" name="Rectangle 7"/>
          <p:cNvSpPr>
            <a:spLocks noGrp="1" noChangeArrowheads="1"/>
          </p:cNvSpPr>
          <p:nvPr>
            <p:ph type="sldNum" sz="quarter" idx="5"/>
          </p:nvPr>
        </p:nvSpPr>
        <p:spPr>
          <a:noFill/>
        </p:spPr>
        <p:txBody>
          <a:bodyPr/>
          <a:lstStyle/>
          <a:p>
            <a:pPr defTabSz="895219"/>
            <a:fld id="{3E403446-EFB3-4690-9962-ECFCEF0BC1AB}" type="slidenum">
              <a:rPr lang="fr-CA" smtClean="0"/>
              <a:pPr defTabSz="895219"/>
              <a:t>36</a:t>
            </a:fld>
            <a:endParaRPr lang="fr-CA" smtClean="0"/>
          </a:p>
        </p:txBody>
      </p:sp>
      <p:sp>
        <p:nvSpPr>
          <p:cNvPr id="81924" name="Espace réservé de l'image des diapositives 1"/>
          <p:cNvSpPr>
            <a:spLocks noGrp="1" noRot="1" noChangeAspect="1" noTextEdit="1"/>
          </p:cNvSpPr>
          <p:nvPr>
            <p:ph type="sldImg"/>
          </p:nvPr>
        </p:nvSpPr>
        <p:spPr>
          <a:ln/>
        </p:spPr>
      </p:sp>
      <p:sp>
        <p:nvSpPr>
          <p:cNvPr id="81925" name="Espace réservé des commentaires 2"/>
          <p:cNvSpPr>
            <a:spLocks noGrp="1"/>
          </p:cNvSpPr>
          <p:nvPr>
            <p:ph type="body" idx="1"/>
          </p:nvPr>
        </p:nvSpPr>
        <p:spPr>
          <a:xfrm>
            <a:off x="266861" y="4396203"/>
            <a:ext cx="6550352" cy="4500272"/>
          </a:xfrm>
          <a:noFill/>
          <a:ln/>
        </p:spPr>
        <p:txBody>
          <a:bodyPr/>
          <a:lstStyle/>
          <a:p>
            <a:pPr>
              <a:buFont typeface="Wingdings" pitchFamily="2" charset="2"/>
              <a:buNone/>
            </a:pPr>
            <a:endParaRPr lang="fr-CA" dirty="0" smtClean="0">
              <a:latin typeface="Calibri" pitchFamily="34" charset="0"/>
            </a:endParaRPr>
          </a:p>
          <a:p>
            <a:pPr>
              <a:buFont typeface="Wingdings" pitchFamily="2" charset="2"/>
              <a:buChar char="§"/>
            </a:pPr>
            <a:endParaRPr lang="fr-CA" b="1" dirty="0" smtClean="0">
              <a:latin typeface="Calibri" pitchFamily="34" charset="0"/>
            </a:endParaRPr>
          </a:p>
        </p:txBody>
      </p:sp>
      <p:sp>
        <p:nvSpPr>
          <p:cNvPr id="81926" name="Espace réservé du numéro de diapositive 3"/>
          <p:cNvSpPr txBox="1">
            <a:spLocks noGrp="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5219"/>
            <a:fld id="{9FCF3EE5-21A6-4498-80D0-EA76E154ABDE}" type="slidenum">
              <a:rPr lang="fr-CA" sz="1200"/>
              <a:pPr algn="r" defTabSz="895219"/>
              <a:t>36</a:t>
            </a:fld>
            <a:endParaRPr lang="fr-CA" sz="1200"/>
          </a:p>
        </p:txBody>
      </p:sp>
      <p:sp>
        <p:nvSpPr>
          <p:cNvPr id="81927"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218016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p>
            <a:r>
              <a:rPr lang="fr-CA" smtClean="0"/>
              <a:t>Centre St-Pierre Novembre 2018</a:t>
            </a:r>
          </a:p>
        </p:txBody>
      </p:sp>
      <p:sp>
        <p:nvSpPr>
          <p:cNvPr id="83971" name="Rectangle 7"/>
          <p:cNvSpPr>
            <a:spLocks noGrp="1" noChangeArrowheads="1"/>
          </p:cNvSpPr>
          <p:nvPr>
            <p:ph type="sldNum" sz="quarter" idx="5"/>
          </p:nvPr>
        </p:nvSpPr>
        <p:spPr>
          <a:noFill/>
        </p:spPr>
        <p:txBody>
          <a:bodyPr/>
          <a:lstStyle/>
          <a:p>
            <a:pPr defTabSz="895219"/>
            <a:fld id="{C6C54BBE-E685-49E0-9229-FD4E679FF438}" type="slidenum">
              <a:rPr lang="fr-CA" smtClean="0"/>
              <a:pPr defTabSz="895219"/>
              <a:t>37</a:t>
            </a:fld>
            <a:endParaRPr lang="fr-CA" smtClean="0"/>
          </a:p>
        </p:txBody>
      </p:sp>
      <p:sp>
        <p:nvSpPr>
          <p:cNvPr id="83972"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85489300-4443-409A-A034-8D6FAE58FFD3}" type="slidenum">
              <a:rPr lang="fr-CA" sz="1200"/>
              <a:pPr algn="r" defTabSz="893632"/>
              <a:t>37</a:t>
            </a:fld>
            <a:endParaRPr lang="fr-CA" sz="1200"/>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xfrm>
            <a:off x="561553" y="4396204"/>
            <a:ext cx="5960968" cy="4714358"/>
          </a:xfrm>
          <a:noFill/>
          <a:ln/>
        </p:spPr>
        <p:txBody>
          <a:bodyPr/>
          <a:lstStyle/>
          <a:p>
            <a:pPr eaLnBrk="1" hangingPunct="1">
              <a:lnSpc>
                <a:spcPct val="90000"/>
              </a:lnSpc>
            </a:pPr>
            <a:endParaRPr lang="fr-CA" smtClean="0">
              <a:latin typeface="Calibri" pitchFamily="34" charset="0"/>
            </a:endParaRPr>
          </a:p>
          <a:p>
            <a:pPr eaLnBrk="1" hangingPunct="1"/>
            <a:endParaRPr lang="fr-FR" smtClean="0"/>
          </a:p>
        </p:txBody>
      </p:sp>
      <p:sp>
        <p:nvSpPr>
          <p:cNvPr id="83975"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011996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fr-CA" smtClean="0"/>
              <a:t>Centre St-Pierre Novembre 2018</a:t>
            </a:r>
          </a:p>
        </p:txBody>
      </p:sp>
      <p:sp>
        <p:nvSpPr>
          <p:cNvPr id="86019" name="Rectangle 7"/>
          <p:cNvSpPr>
            <a:spLocks noGrp="1" noChangeArrowheads="1"/>
          </p:cNvSpPr>
          <p:nvPr>
            <p:ph type="sldNum" sz="quarter" idx="5"/>
          </p:nvPr>
        </p:nvSpPr>
        <p:spPr>
          <a:noFill/>
        </p:spPr>
        <p:txBody>
          <a:bodyPr/>
          <a:lstStyle/>
          <a:p>
            <a:pPr defTabSz="895219"/>
            <a:fld id="{08420AF5-87B6-4136-BDF1-C4FF07D6C20C}" type="slidenum">
              <a:rPr lang="fr-CA" smtClean="0"/>
              <a:pPr defTabSz="895219"/>
              <a:t>38</a:t>
            </a:fld>
            <a:endParaRPr lang="fr-CA" smtClean="0"/>
          </a:p>
        </p:txBody>
      </p:sp>
      <p:sp>
        <p:nvSpPr>
          <p:cNvPr id="86020"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9F26C944-3DED-4435-9415-220AD8B26474}" type="slidenum">
              <a:rPr lang="fr-CA" sz="1200"/>
              <a:pPr algn="r" defTabSz="893632"/>
              <a:t>38</a:t>
            </a:fld>
            <a:endParaRPr lang="fr-CA" sz="1200"/>
          </a:p>
        </p:txBody>
      </p:sp>
      <p:sp>
        <p:nvSpPr>
          <p:cNvPr id="86021" name="Rectangle 2"/>
          <p:cNvSpPr>
            <a:spLocks noGrp="1" noRot="1" noChangeAspect="1" noChangeArrowheads="1" noTextEdit="1"/>
          </p:cNvSpPr>
          <p:nvPr>
            <p:ph type="sldImg"/>
          </p:nvPr>
        </p:nvSpPr>
        <p:spPr>
          <a:ln/>
        </p:spPr>
      </p:sp>
      <p:sp>
        <p:nvSpPr>
          <p:cNvPr id="86023" name="Espace réservé de la date 7"/>
          <p:cNvSpPr>
            <a:spLocks noGrp="1"/>
          </p:cNvSpPr>
          <p:nvPr>
            <p:ph type="dt" sz="quarter" idx="1"/>
          </p:nvPr>
        </p:nvSpPr>
        <p:spPr>
          <a:noFill/>
        </p:spPr>
        <p:txBody>
          <a:bodyPr/>
          <a:lstStyle/>
          <a:p>
            <a:endParaRPr lang="fr-FR" smtClean="0"/>
          </a:p>
        </p:txBody>
      </p:sp>
      <p:sp>
        <p:nvSpPr>
          <p:cNvPr id="8" name="Espace réservé des commentaires 7"/>
          <p:cNvSpPr>
            <a:spLocks noGrp="1"/>
          </p:cNvSpPr>
          <p:nvPr>
            <p:ph type="body" sz="quarter" idx="10"/>
          </p:nvPr>
        </p:nvSpPr>
        <p:spPr/>
        <p:txBody>
          <a:bodyPr>
            <a:normAutofit/>
          </a:bodyPr>
          <a:lstStyle/>
          <a:p>
            <a:endParaRPr lang="fr-FR"/>
          </a:p>
        </p:txBody>
      </p:sp>
    </p:spTree>
    <p:extLst>
      <p:ext uri="{BB962C8B-B14F-4D97-AF65-F5344CB8AC3E}">
        <p14:creationId xmlns:p14="http://schemas.microsoft.com/office/powerpoint/2010/main" val="569785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fr-CA" smtClean="0"/>
              <a:t>Centre St-Pierre Novembre 2018</a:t>
            </a:r>
          </a:p>
        </p:txBody>
      </p:sp>
      <p:sp>
        <p:nvSpPr>
          <p:cNvPr id="84995" name="Rectangle 7"/>
          <p:cNvSpPr>
            <a:spLocks noGrp="1" noChangeArrowheads="1"/>
          </p:cNvSpPr>
          <p:nvPr>
            <p:ph type="sldNum" sz="quarter" idx="5"/>
          </p:nvPr>
        </p:nvSpPr>
        <p:spPr>
          <a:noFill/>
        </p:spPr>
        <p:txBody>
          <a:bodyPr/>
          <a:lstStyle/>
          <a:p>
            <a:pPr defTabSz="895219"/>
            <a:fld id="{B53940BF-12B1-46A9-BFB0-F824D446C5AF}" type="slidenum">
              <a:rPr lang="fr-CA" smtClean="0"/>
              <a:pPr defTabSz="895219"/>
              <a:t>39</a:t>
            </a:fld>
            <a:endParaRPr lang="fr-CA" smtClean="0"/>
          </a:p>
        </p:txBody>
      </p:sp>
      <p:sp>
        <p:nvSpPr>
          <p:cNvPr id="84996"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65BA2193-1DCA-42D5-9836-EEA981763C8E}" type="slidenum">
              <a:rPr lang="fr-CA" sz="1200"/>
              <a:pPr algn="r" defTabSz="893632"/>
              <a:t>39</a:t>
            </a:fld>
            <a:endParaRPr lang="fr-CA" sz="1200"/>
          </a:p>
        </p:txBody>
      </p:sp>
      <p:sp>
        <p:nvSpPr>
          <p:cNvPr id="84997" name="Rectangle 1026"/>
          <p:cNvSpPr>
            <a:spLocks noGrp="1" noRot="1" noChangeAspect="1" noChangeArrowheads="1" noTextEdit="1"/>
          </p:cNvSpPr>
          <p:nvPr>
            <p:ph type="sldImg"/>
          </p:nvPr>
        </p:nvSpPr>
        <p:spPr>
          <a:ln/>
        </p:spPr>
      </p:sp>
      <p:sp>
        <p:nvSpPr>
          <p:cNvPr id="84998" name="Rectangle 1027"/>
          <p:cNvSpPr>
            <a:spLocks noGrp="1" noChangeArrowheads="1"/>
          </p:cNvSpPr>
          <p:nvPr>
            <p:ph type="body" idx="1"/>
          </p:nvPr>
        </p:nvSpPr>
        <p:spPr>
          <a:xfrm>
            <a:off x="193191" y="4225234"/>
            <a:ext cx="6624026" cy="4745579"/>
          </a:xfrm>
          <a:noFill/>
          <a:ln/>
        </p:spPr>
        <p:txBody>
          <a:bodyPr/>
          <a:lstStyle/>
          <a:p>
            <a:pPr eaLnBrk="1" hangingPunct="1">
              <a:spcBef>
                <a:spcPct val="50000"/>
              </a:spcBef>
            </a:pPr>
            <a:endParaRPr lang="fr-FR" b="1" smtClean="0">
              <a:latin typeface="Calibri" pitchFamily="34" charset="0"/>
            </a:endParaRPr>
          </a:p>
        </p:txBody>
      </p:sp>
      <p:sp>
        <p:nvSpPr>
          <p:cNvPr id="84999"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35538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fr-CA" smtClean="0"/>
              <a:t>Centre St-Pierre Novembre 2018</a:t>
            </a:r>
          </a:p>
        </p:txBody>
      </p:sp>
      <p:sp>
        <p:nvSpPr>
          <p:cNvPr id="87043" name="Rectangle 7"/>
          <p:cNvSpPr>
            <a:spLocks noGrp="1" noChangeArrowheads="1"/>
          </p:cNvSpPr>
          <p:nvPr>
            <p:ph type="sldNum" sz="quarter" idx="5"/>
          </p:nvPr>
        </p:nvSpPr>
        <p:spPr>
          <a:noFill/>
        </p:spPr>
        <p:txBody>
          <a:bodyPr/>
          <a:lstStyle/>
          <a:p>
            <a:pPr defTabSz="895219"/>
            <a:fld id="{0E92CAAC-C247-48F3-A425-F3DB00981D95}" type="slidenum">
              <a:rPr lang="fr-CA" smtClean="0"/>
              <a:pPr defTabSz="895219"/>
              <a:t>40</a:t>
            </a:fld>
            <a:endParaRPr lang="fr-CA" smtClean="0"/>
          </a:p>
        </p:txBody>
      </p:sp>
      <p:sp>
        <p:nvSpPr>
          <p:cNvPr id="87044"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E8CDD1E4-8241-4692-A5E8-D54907753F12}" type="slidenum">
              <a:rPr lang="fr-CA" sz="1200"/>
              <a:pPr algn="r" defTabSz="893632"/>
              <a:t>40</a:t>
            </a:fld>
            <a:endParaRPr lang="fr-CA" sz="1200"/>
          </a:p>
        </p:txBody>
      </p:sp>
      <p:sp>
        <p:nvSpPr>
          <p:cNvPr id="87045" name="Rectangle 1026"/>
          <p:cNvSpPr>
            <a:spLocks noGrp="1" noRot="1" noChangeAspect="1" noChangeArrowheads="1" noTextEdit="1"/>
          </p:cNvSpPr>
          <p:nvPr>
            <p:ph type="sldImg"/>
          </p:nvPr>
        </p:nvSpPr>
        <p:spPr>
          <a:ln/>
        </p:spPr>
      </p:sp>
      <p:sp>
        <p:nvSpPr>
          <p:cNvPr id="87046" name="Rectangle 1027"/>
          <p:cNvSpPr>
            <a:spLocks noGrp="1" noChangeArrowheads="1"/>
          </p:cNvSpPr>
          <p:nvPr>
            <p:ph type="body" idx="1"/>
          </p:nvPr>
        </p:nvSpPr>
        <p:spPr>
          <a:xfrm>
            <a:off x="461688" y="4225234"/>
            <a:ext cx="6087031" cy="4745579"/>
          </a:xfrm>
          <a:noFill/>
          <a:ln/>
        </p:spPr>
        <p:txBody>
          <a:bodyPr/>
          <a:lstStyle/>
          <a:p>
            <a:pPr eaLnBrk="1" hangingPunct="1"/>
            <a:endParaRPr lang="fr-FR" b="1" smtClean="0">
              <a:solidFill>
                <a:srgbClr val="990000"/>
              </a:solidFill>
              <a:latin typeface="Calibri" pitchFamily="34" charset="0"/>
            </a:endParaRPr>
          </a:p>
        </p:txBody>
      </p:sp>
      <p:sp>
        <p:nvSpPr>
          <p:cNvPr id="87047"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2249988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fr-CA" smtClean="0"/>
              <a:t>Centre St-Pierre Novembre 2018</a:t>
            </a:r>
          </a:p>
        </p:txBody>
      </p:sp>
      <p:sp>
        <p:nvSpPr>
          <p:cNvPr id="88067" name="Rectangle 7"/>
          <p:cNvSpPr>
            <a:spLocks noGrp="1" noChangeArrowheads="1"/>
          </p:cNvSpPr>
          <p:nvPr>
            <p:ph type="sldNum" sz="quarter" idx="5"/>
          </p:nvPr>
        </p:nvSpPr>
        <p:spPr>
          <a:noFill/>
        </p:spPr>
        <p:txBody>
          <a:bodyPr/>
          <a:lstStyle/>
          <a:p>
            <a:pPr defTabSz="895219"/>
            <a:fld id="{9B5BD047-DBA9-4E03-9606-71CEA9B40E45}" type="slidenum">
              <a:rPr lang="fr-CA" smtClean="0"/>
              <a:pPr defTabSz="895219"/>
              <a:t>41</a:t>
            </a:fld>
            <a:endParaRPr lang="fr-CA" smtClean="0"/>
          </a:p>
        </p:txBody>
      </p:sp>
      <p:sp>
        <p:nvSpPr>
          <p:cNvPr id="88068"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D76683E1-2171-4975-8AE6-B6191B5F0E3D}" type="slidenum">
              <a:rPr lang="fr-CA" sz="1200"/>
              <a:pPr algn="r" defTabSz="893632"/>
              <a:t>41</a:t>
            </a:fld>
            <a:endParaRPr lang="fr-CA" sz="120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xfrm>
            <a:off x="266861" y="4216310"/>
            <a:ext cx="6550352" cy="4608802"/>
          </a:xfrm>
          <a:noFill/>
          <a:ln/>
        </p:spPr>
        <p:txBody>
          <a:bodyPr/>
          <a:lstStyle/>
          <a:p>
            <a:pPr eaLnBrk="1" hangingPunct="1"/>
            <a:endParaRPr lang="fr-CA" b="1" smtClean="0">
              <a:latin typeface="Calibri" pitchFamily="34" charset="0"/>
            </a:endParaRPr>
          </a:p>
          <a:p>
            <a:pPr eaLnBrk="1" hangingPunct="1"/>
            <a:endParaRPr lang="fr-CA" sz="1100" b="1">
              <a:latin typeface="Calibri" pitchFamily="34" charset="0"/>
            </a:endParaRPr>
          </a:p>
          <a:p>
            <a:pPr eaLnBrk="1" hangingPunct="1"/>
            <a:endParaRPr lang="fr-CA" sz="1100">
              <a:latin typeface="Calibri" pitchFamily="34" charset="0"/>
            </a:endParaRPr>
          </a:p>
        </p:txBody>
      </p:sp>
      <p:sp>
        <p:nvSpPr>
          <p:cNvPr id="88071"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2975972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fr-CA" smtClean="0"/>
              <a:t>Centre St-Pierre Novembre 2018</a:t>
            </a:r>
          </a:p>
        </p:txBody>
      </p:sp>
      <p:sp>
        <p:nvSpPr>
          <p:cNvPr id="89091" name="Rectangle 7"/>
          <p:cNvSpPr>
            <a:spLocks noGrp="1" noChangeArrowheads="1"/>
          </p:cNvSpPr>
          <p:nvPr>
            <p:ph type="sldNum" sz="quarter" idx="5"/>
          </p:nvPr>
        </p:nvSpPr>
        <p:spPr>
          <a:noFill/>
        </p:spPr>
        <p:txBody>
          <a:bodyPr/>
          <a:lstStyle/>
          <a:p>
            <a:pPr defTabSz="895219"/>
            <a:fld id="{DD38065B-FFB5-45AC-B002-AEDAB1CB8B18}" type="slidenum">
              <a:rPr lang="fr-CA" smtClean="0"/>
              <a:pPr defTabSz="895219"/>
              <a:t>42</a:t>
            </a:fld>
            <a:endParaRPr lang="fr-CA" smtClean="0"/>
          </a:p>
        </p:txBody>
      </p:sp>
      <p:sp>
        <p:nvSpPr>
          <p:cNvPr id="89092"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6C7C70F4-5CC9-4B7C-9959-D3D4C1C7DF34}" type="slidenum">
              <a:rPr lang="fr-CA" sz="1200"/>
              <a:pPr algn="r" defTabSz="893632"/>
              <a:t>42</a:t>
            </a:fld>
            <a:endParaRPr lang="fr-CA" sz="1200"/>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xfrm>
            <a:off x="266861" y="4289161"/>
            <a:ext cx="6550352" cy="4535953"/>
          </a:xfrm>
          <a:noFill/>
          <a:ln/>
        </p:spPr>
        <p:txBody>
          <a:bodyPr/>
          <a:lstStyle/>
          <a:p>
            <a:pPr eaLnBrk="1" hangingPunct="1"/>
            <a:endParaRPr lang="fr-FR" b="1" smtClean="0">
              <a:latin typeface="Calibri" pitchFamily="34" charset="0"/>
            </a:endParaRPr>
          </a:p>
        </p:txBody>
      </p:sp>
      <p:sp>
        <p:nvSpPr>
          <p:cNvPr id="89095"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512657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p>
            <a:r>
              <a:rPr lang="fr-CA" smtClean="0"/>
              <a:t>Centre St-Pierre Novembre 2018</a:t>
            </a:r>
          </a:p>
        </p:txBody>
      </p:sp>
      <p:sp>
        <p:nvSpPr>
          <p:cNvPr id="90115" name="Rectangle 7"/>
          <p:cNvSpPr>
            <a:spLocks noGrp="1" noChangeArrowheads="1"/>
          </p:cNvSpPr>
          <p:nvPr>
            <p:ph type="sldNum" sz="quarter" idx="5"/>
          </p:nvPr>
        </p:nvSpPr>
        <p:spPr>
          <a:noFill/>
        </p:spPr>
        <p:txBody>
          <a:bodyPr/>
          <a:lstStyle/>
          <a:p>
            <a:pPr defTabSz="895219"/>
            <a:fld id="{0F1D335C-FD56-43F7-A5CE-789862516B6F}" type="slidenum">
              <a:rPr lang="fr-CA" smtClean="0"/>
              <a:pPr defTabSz="895219"/>
              <a:t>43</a:t>
            </a:fld>
            <a:endParaRPr lang="fr-CA" smtClean="0"/>
          </a:p>
        </p:txBody>
      </p:sp>
      <p:sp>
        <p:nvSpPr>
          <p:cNvPr id="90116"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ED9F04CE-2441-4C4A-B859-A04F0BE28005}" type="slidenum">
              <a:rPr lang="fr-CA" sz="1200"/>
              <a:pPr algn="r" defTabSz="893632"/>
              <a:t>43</a:t>
            </a:fld>
            <a:endParaRPr lang="fr-CA" sz="1200"/>
          </a:p>
        </p:txBody>
      </p:sp>
      <p:sp>
        <p:nvSpPr>
          <p:cNvPr id="90117" name="Rectangle 2"/>
          <p:cNvSpPr>
            <a:spLocks noGrp="1" noRot="1" noChangeAspect="1" noChangeArrowheads="1" noTextEdit="1"/>
          </p:cNvSpPr>
          <p:nvPr>
            <p:ph type="sldImg"/>
          </p:nvPr>
        </p:nvSpPr>
        <p:spPr>
          <a:ln/>
        </p:spPr>
      </p:sp>
      <p:sp>
        <p:nvSpPr>
          <p:cNvPr id="90118" name="Rectangle 3"/>
          <p:cNvSpPr>
            <a:spLocks noGrp="1" noChangeArrowheads="1"/>
          </p:cNvSpPr>
          <p:nvPr>
            <p:ph type="body" idx="1"/>
          </p:nvPr>
        </p:nvSpPr>
        <p:spPr>
          <a:noFill/>
          <a:ln/>
        </p:spPr>
        <p:txBody>
          <a:bodyPr/>
          <a:lstStyle/>
          <a:p>
            <a:pPr eaLnBrk="1" hangingPunct="1"/>
            <a:endParaRPr lang="fr-FR" b="1" smtClean="0">
              <a:latin typeface="Calibri" pitchFamily="34" charset="0"/>
            </a:endParaRPr>
          </a:p>
        </p:txBody>
      </p:sp>
      <p:sp>
        <p:nvSpPr>
          <p:cNvPr id="90119"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19232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fr-CA" smtClean="0"/>
              <a:t>Centre St-Pierre Novembre 2018</a:t>
            </a:r>
          </a:p>
        </p:txBody>
      </p:sp>
      <p:sp>
        <p:nvSpPr>
          <p:cNvPr id="56323" name="Rectangle 7"/>
          <p:cNvSpPr>
            <a:spLocks noGrp="1" noChangeArrowheads="1"/>
          </p:cNvSpPr>
          <p:nvPr>
            <p:ph type="sldNum" sz="quarter" idx="5"/>
          </p:nvPr>
        </p:nvSpPr>
        <p:spPr>
          <a:noFill/>
        </p:spPr>
        <p:txBody>
          <a:bodyPr/>
          <a:lstStyle/>
          <a:p>
            <a:pPr defTabSz="895219"/>
            <a:fld id="{B3D0A222-65D9-4B61-B9DA-1A61E2AEFBBE}" type="slidenum">
              <a:rPr lang="fr-CA" smtClean="0"/>
              <a:pPr defTabSz="895219"/>
              <a:t>4</a:t>
            </a:fld>
            <a:endParaRPr lang="fr-CA" smtClean="0"/>
          </a:p>
        </p:txBody>
      </p:sp>
      <p:sp>
        <p:nvSpPr>
          <p:cNvPr id="56324"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FEB4FB2B-4C7D-4992-BB20-356C6102859F}" type="slidenum">
              <a:rPr lang="fr-CA" sz="1200"/>
              <a:pPr algn="r" defTabSz="893632"/>
              <a:t>4</a:t>
            </a:fld>
            <a:endParaRPr lang="fr-CA" sz="1200"/>
          </a:p>
        </p:txBody>
      </p:sp>
      <p:sp>
        <p:nvSpPr>
          <p:cNvPr id="56325" name="Rectangle 2"/>
          <p:cNvSpPr>
            <a:spLocks noGrp="1" noRot="1" noChangeAspect="1" noChangeArrowheads="1" noTextEdit="1"/>
          </p:cNvSpPr>
          <p:nvPr>
            <p:ph type="sldImg"/>
          </p:nvPr>
        </p:nvSpPr>
        <p:spPr>
          <a:xfrm>
            <a:off x="1201738" y="685800"/>
            <a:ext cx="4627562" cy="3471863"/>
          </a:xfrm>
          <a:ln/>
        </p:spPr>
      </p:sp>
      <p:sp>
        <p:nvSpPr>
          <p:cNvPr id="56327" name="Espace réservé de la date 7"/>
          <p:cNvSpPr>
            <a:spLocks noGrp="1"/>
          </p:cNvSpPr>
          <p:nvPr>
            <p:ph type="dt" sz="quarter" idx="1"/>
          </p:nvPr>
        </p:nvSpPr>
        <p:spPr>
          <a:noFill/>
        </p:spPr>
        <p:txBody>
          <a:bodyPr/>
          <a:lstStyle/>
          <a:p>
            <a:endParaRPr lang="fr-FR" smtClean="0"/>
          </a:p>
        </p:txBody>
      </p:sp>
      <p:sp>
        <p:nvSpPr>
          <p:cNvPr id="8" name="Espace réservé des commentaires 7"/>
          <p:cNvSpPr>
            <a:spLocks noGrp="1"/>
          </p:cNvSpPr>
          <p:nvPr>
            <p:ph type="body" sz="quarter" idx="10"/>
          </p:nvPr>
        </p:nvSpPr>
        <p:spPr/>
        <p:txBody>
          <a:bodyPr>
            <a:normAutofit/>
          </a:bodyPr>
          <a:lstStyle/>
          <a:p>
            <a:r>
              <a:rPr lang="en-CA" b="1" dirty="0" err="1" smtClean="0">
                <a:latin typeface="+mn-lt"/>
              </a:rPr>
              <a:t>Dans</a:t>
            </a:r>
            <a:r>
              <a:rPr lang="en-CA" b="1" dirty="0" smtClean="0">
                <a:latin typeface="+mn-lt"/>
              </a:rPr>
              <a:t> les </a:t>
            </a:r>
            <a:r>
              <a:rPr lang="en-CA" b="1" dirty="0" err="1" smtClean="0">
                <a:latin typeface="+mn-lt"/>
              </a:rPr>
              <a:t>moteurs</a:t>
            </a:r>
            <a:r>
              <a:rPr lang="en-CA" b="1" dirty="0" smtClean="0">
                <a:latin typeface="+mn-lt"/>
              </a:rPr>
              <a:t> de </a:t>
            </a:r>
            <a:r>
              <a:rPr lang="en-CA" b="1" dirty="0" err="1" smtClean="0">
                <a:latin typeface="+mn-lt"/>
              </a:rPr>
              <a:t>recherche</a:t>
            </a:r>
            <a:r>
              <a:rPr lang="en-CA" b="1" dirty="0" smtClean="0">
                <a:latin typeface="+mn-lt"/>
              </a:rPr>
              <a:t>, </a:t>
            </a:r>
            <a:r>
              <a:rPr lang="en-CA" dirty="0" err="1" smtClean="0">
                <a:latin typeface="+mn-lt"/>
              </a:rPr>
              <a:t>si</a:t>
            </a:r>
            <a:r>
              <a:rPr lang="en-CA" dirty="0" smtClean="0">
                <a:latin typeface="+mn-lt"/>
              </a:rPr>
              <a:t> on </a:t>
            </a:r>
            <a:r>
              <a:rPr lang="en-CA" dirty="0" err="1" smtClean="0">
                <a:latin typeface="+mn-lt"/>
              </a:rPr>
              <a:t>pense</a:t>
            </a:r>
            <a:r>
              <a:rPr lang="en-CA" dirty="0" smtClean="0">
                <a:latin typeface="+mn-lt"/>
              </a:rPr>
              <a:t> </a:t>
            </a:r>
            <a:r>
              <a:rPr lang="en-CA" dirty="0" err="1" smtClean="0">
                <a:latin typeface="+mn-lt"/>
              </a:rPr>
              <a:t>référencement</a:t>
            </a:r>
            <a:r>
              <a:rPr lang="en-CA" dirty="0" smtClean="0">
                <a:latin typeface="+mn-lt"/>
              </a:rPr>
              <a:t>, </a:t>
            </a:r>
            <a:r>
              <a:rPr lang="en-CA" dirty="0" err="1" smtClean="0">
                <a:latin typeface="+mn-lt"/>
              </a:rPr>
              <a:t>c’est</a:t>
            </a:r>
            <a:r>
              <a:rPr lang="en-CA" dirty="0" smtClean="0">
                <a:latin typeface="+mn-lt"/>
              </a:rPr>
              <a:t> </a:t>
            </a:r>
            <a:r>
              <a:rPr lang="en-CA" dirty="0" err="1" smtClean="0">
                <a:latin typeface="+mn-lt"/>
              </a:rPr>
              <a:t>bien</a:t>
            </a:r>
            <a:r>
              <a:rPr lang="en-CA" dirty="0" smtClean="0">
                <a:latin typeface="+mn-lt"/>
              </a:rPr>
              <a:t> </a:t>
            </a:r>
            <a:r>
              <a:rPr lang="en-CA" dirty="0" err="1" smtClean="0">
                <a:latin typeface="+mn-lt"/>
              </a:rPr>
              <a:t>que</a:t>
            </a:r>
            <a:r>
              <a:rPr lang="en-CA" dirty="0" smtClean="0">
                <a:latin typeface="+mn-lt"/>
              </a:rPr>
              <a:t> </a:t>
            </a:r>
            <a:r>
              <a:rPr lang="en-CA" dirty="0" err="1" smtClean="0">
                <a:latin typeface="+mn-lt"/>
              </a:rPr>
              <a:t>vous</a:t>
            </a:r>
            <a:r>
              <a:rPr lang="en-CA" dirty="0" smtClean="0">
                <a:latin typeface="+mn-lt"/>
              </a:rPr>
              <a:t> </a:t>
            </a:r>
            <a:r>
              <a:rPr lang="en-CA" dirty="0" err="1" smtClean="0">
                <a:latin typeface="+mn-lt"/>
              </a:rPr>
              <a:t>apparaissiez</a:t>
            </a:r>
            <a:r>
              <a:rPr lang="en-CA" dirty="0" smtClean="0">
                <a:latin typeface="+mn-lt"/>
              </a:rPr>
              <a:t> </a:t>
            </a:r>
            <a:r>
              <a:rPr lang="en-CA" dirty="0" err="1" smtClean="0">
                <a:latin typeface="+mn-lt"/>
              </a:rPr>
              <a:t>sous</a:t>
            </a:r>
            <a:r>
              <a:rPr lang="en-CA" dirty="0" smtClean="0">
                <a:latin typeface="+mn-lt"/>
              </a:rPr>
              <a:t> la dénomination</a:t>
            </a:r>
            <a:r>
              <a:rPr lang="en-CA" b="1" dirty="0" smtClean="0">
                <a:latin typeface="+mn-lt"/>
              </a:rPr>
              <a:t>  Centre </a:t>
            </a:r>
            <a:r>
              <a:rPr lang="en-CA" b="1" dirty="0" err="1" smtClean="0">
                <a:latin typeface="+mn-lt"/>
              </a:rPr>
              <a:t>d’aide</a:t>
            </a:r>
            <a:r>
              <a:rPr lang="en-CA" b="1" dirty="0" smtClean="0">
                <a:latin typeface="+mn-lt"/>
              </a:rPr>
              <a:t> </a:t>
            </a:r>
            <a:r>
              <a:rPr lang="en-CA" b="1" dirty="0" err="1" smtClean="0">
                <a:latin typeface="+mn-lt"/>
              </a:rPr>
              <a:t>Comsep</a:t>
            </a:r>
            <a:r>
              <a:rPr lang="en-CA" b="1" dirty="0" smtClean="0">
                <a:latin typeface="+mn-lt"/>
              </a:rPr>
              <a:t> et non Centre </a:t>
            </a:r>
            <a:r>
              <a:rPr lang="en-CA" b="1" dirty="0" err="1" smtClean="0">
                <a:latin typeface="+mn-lt"/>
              </a:rPr>
              <a:t>d’organisation</a:t>
            </a:r>
            <a:r>
              <a:rPr lang="en-CA" b="1" dirty="0" smtClean="0">
                <a:latin typeface="+mn-lt"/>
              </a:rPr>
              <a:t> qui </a:t>
            </a:r>
            <a:r>
              <a:rPr lang="en-CA" b="1" dirty="0" err="1" smtClean="0">
                <a:latin typeface="+mn-lt"/>
              </a:rPr>
              <a:t>peut</a:t>
            </a:r>
            <a:r>
              <a:rPr lang="en-CA" b="1" dirty="0" smtClean="0">
                <a:latin typeface="+mn-lt"/>
              </a:rPr>
              <a:t> </a:t>
            </a:r>
            <a:r>
              <a:rPr lang="en-CA" b="1" dirty="0" err="1" smtClean="0">
                <a:latin typeface="+mn-lt"/>
              </a:rPr>
              <a:t>donner</a:t>
            </a:r>
            <a:r>
              <a:rPr lang="en-CA" b="1" dirty="0" smtClean="0">
                <a:latin typeface="+mn-lt"/>
              </a:rPr>
              <a:t> à </a:t>
            </a:r>
            <a:r>
              <a:rPr lang="en-CA" b="1" dirty="0" err="1" smtClean="0">
                <a:latin typeface="+mn-lt"/>
              </a:rPr>
              <a:t>penser</a:t>
            </a:r>
            <a:r>
              <a:rPr lang="en-CA" b="1" dirty="0" smtClean="0">
                <a:latin typeface="+mn-lt"/>
              </a:rPr>
              <a:t> </a:t>
            </a:r>
            <a:r>
              <a:rPr lang="en-CA" b="1" dirty="0" err="1" smtClean="0">
                <a:latin typeface="+mn-lt"/>
              </a:rPr>
              <a:t>que</a:t>
            </a:r>
            <a:r>
              <a:rPr lang="en-CA" b="1" dirty="0" smtClean="0">
                <a:latin typeface="+mn-lt"/>
              </a:rPr>
              <a:t> </a:t>
            </a:r>
            <a:r>
              <a:rPr lang="en-CA" b="1" dirty="0" err="1" smtClean="0">
                <a:latin typeface="+mn-lt"/>
              </a:rPr>
              <a:t>vous</a:t>
            </a:r>
            <a:r>
              <a:rPr lang="en-CA" b="1" dirty="0" smtClean="0">
                <a:latin typeface="+mn-lt"/>
              </a:rPr>
              <a:t> </a:t>
            </a:r>
            <a:r>
              <a:rPr lang="en-CA" b="1" dirty="0" err="1" smtClean="0">
                <a:latin typeface="+mn-lt"/>
              </a:rPr>
              <a:t>organisez</a:t>
            </a:r>
            <a:r>
              <a:rPr lang="en-CA" b="1" dirty="0" smtClean="0">
                <a:latin typeface="+mn-lt"/>
              </a:rPr>
              <a:t> pour les </a:t>
            </a:r>
            <a:r>
              <a:rPr lang="en-CA" b="1" dirty="0" err="1" smtClean="0">
                <a:latin typeface="+mn-lt"/>
              </a:rPr>
              <a:t>autres</a:t>
            </a:r>
            <a:r>
              <a:rPr lang="en-CA" b="1" dirty="0" smtClean="0">
                <a:latin typeface="+mn-lt"/>
              </a:rPr>
              <a:t> qui en </a:t>
            </a:r>
            <a:r>
              <a:rPr lang="en-CA" b="1" dirty="0" err="1" smtClean="0">
                <a:latin typeface="+mn-lt"/>
              </a:rPr>
              <a:t>sont</a:t>
            </a:r>
            <a:r>
              <a:rPr lang="en-CA" b="1" dirty="0" smtClean="0">
                <a:latin typeface="+mn-lt"/>
              </a:rPr>
              <a:t> incapables.</a:t>
            </a:r>
            <a:endParaRPr lang="fr-FR" b="1" dirty="0" smtClean="0">
              <a:latin typeface="+mn-lt"/>
            </a:endParaRPr>
          </a:p>
          <a:p>
            <a:endParaRPr lang="fr-FR" b="1" dirty="0" smtClean="0">
              <a:latin typeface="+mn-lt"/>
            </a:endParaRPr>
          </a:p>
          <a:p>
            <a:r>
              <a:rPr lang="fr-FR" b="1" dirty="0" smtClean="0">
                <a:latin typeface="+mn-lt"/>
              </a:rPr>
              <a:t>Il faut cliquer sur un autre onglet pour connaître vos objectifs</a:t>
            </a:r>
          </a:p>
          <a:p>
            <a:pPr>
              <a:buFont typeface="Wingdings" pitchFamily="2" charset="2"/>
              <a:buChar char="§"/>
            </a:pPr>
            <a:r>
              <a:rPr lang="fr-FR" dirty="0" smtClean="0">
                <a:latin typeface="+mn-lt"/>
              </a:rPr>
              <a:t>  Regrouper les gens en situation de pauvreté de Trois-Rivières</a:t>
            </a:r>
          </a:p>
          <a:p>
            <a:pPr>
              <a:buFont typeface="Wingdings" pitchFamily="2" charset="2"/>
              <a:buChar char="§"/>
            </a:pPr>
            <a:r>
              <a:rPr lang="fr-FR" dirty="0" smtClean="0">
                <a:latin typeface="+mn-lt"/>
              </a:rPr>
              <a:t>  Favoriser, chez les gens en situation de pauvreté, une prise de conscience de leurs problèmes, les aider à trouver des solutions et à poser des actions qui amélioreront leurs conditions de vie</a:t>
            </a:r>
          </a:p>
          <a:p>
            <a:pPr>
              <a:buFont typeface="Wingdings" pitchFamily="2" charset="2"/>
              <a:buChar char="§"/>
            </a:pPr>
            <a:r>
              <a:rPr lang="fr-FR" dirty="0" smtClean="0">
                <a:latin typeface="+mn-lt"/>
              </a:rPr>
              <a:t>  Organiser des activités d'alphabétisation et d'éducation populaires autonomes et des services à la communauté</a:t>
            </a:r>
          </a:p>
          <a:p>
            <a:pPr>
              <a:buFont typeface="Wingdings" pitchFamily="2" charset="2"/>
              <a:buChar char="§"/>
            </a:pPr>
            <a:r>
              <a:rPr lang="fr-FR" dirty="0" smtClean="0">
                <a:latin typeface="+mn-lt"/>
              </a:rPr>
              <a:t>  Représenter les membres afin d'obtenir la reconnaissance de leurs droits et valeurs.</a:t>
            </a:r>
          </a:p>
          <a:p>
            <a:endParaRPr lang="fr-FR" dirty="0"/>
          </a:p>
        </p:txBody>
      </p:sp>
    </p:spTree>
    <p:extLst>
      <p:ext uri="{BB962C8B-B14F-4D97-AF65-F5344CB8AC3E}">
        <p14:creationId xmlns:p14="http://schemas.microsoft.com/office/powerpoint/2010/main" val="3162296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fr-CA" smtClean="0"/>
              <a:t>Centre St-Pierre Novembre 2018</a:t>
            </a:r>
          </a:p>
        </p:txBody>
      </p:sp>
      <p:sp>
        <p:nvSpPr>
          <p:cNvPr id="91139" name="Rectangle 7"/>
          <p:cNvSpPr>
            <a:spLocks noGrp="1" noChangeArrowheads="1"/>
          </p:cNvSpPr>
          <p:nvPr>
            <p:ph type="sldNum" sz="quarter" idx="5"/>
          </p:nvPr>
        </p:nvSpPr>
        <p:spPr>
          <a:noFill/>
        </p:spPr>
        <p:txBody>
          <a:bodyPr/>
          <a:lstStyle/>
          <a:p>
            <a:pPr defTabSz="895219"/>
            <a:fld id="{782DE2E0-8285-4DEC-94EA-037A0EF0CD8D}" type="slidenum">
              <a:rPr lang="fr-CA" smtClean="0"/>
              <a:pPr defTabSz="895219"/>
              <a:t>44</a:t>
            </a:fld>
            <a:endParaRPr lang="fr-CA" smtClean="0"/>
          </a:p>
        </p:txBody>
      </p:sp>
      <p:sp>
        <p:nvSpPr>
          <p:cNvPr id="91140"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322630AF-2861-43CE-A55A-1F18BF115578}" type="slidenum">
              <a:rPr lang="fr-CA" sz="1200"/>
              <a:pPr algn="r" defTabSz="893632"/>
              <a:t>44</a:t>
            </a:fld>
            <a:endParaRPr lang="fr-CA" sz="1200"/>
          </a:p>
        </p:txBody>
      </p:sp>
      <p:sp>
        <p:nvSpPr>
          <p:cNvPr id="91141" name="Rectangle 2"/>
          <p:cNvSpPr>
            <a:spLocks noGrp="1" noRot="1" noChangeAspect="1" noChangeArrowheads="1" noTextEdit="1"/>
          </p:cNvSpPr>
          <p:nvPr>
            <p:ph type="sldImg"/>
          </p:nvPr>
        </p:nvSpPr>
        <p:spPr>
          <a:ln/>
        </p:spPr>
      </p:sp>
      <p:sp>
        <p:nvSpPr>
          <p:cNvPr id="91142" name="Rectangle 3"/>
          <p:cNvSpPr>
            <a:spLocks noGrp="1" noChangeArrowheads="1"/>
          </p:cNvSpPr>
          <p:nvPr>
            <p:ph type="body" idx="1"/>
          </p:nvPr>
        </p:nvSpPr>
        <p:spPr>
          <a:noFill/>
          <a:ln/>
        </p:spPr>
        <p:txBody>
          <a:bodyPr/>
          <a:lstStyle/>
          <a:p>
            <a:pPr eaLnBrk="1" hangingPunct="1"/>
            <a:endParaRPr lang="fr-FR" sz="900">
              <a:latin typeface="Univers 57 Condensed" pitchFamily="34" charset="0"/>
            </a:endParaRPr>
          </a:p>
        </p:txBody>
      </p:sp>
      <p:sp>
        <p:nvSpPr>
          <p:cNvPr id="91143"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21738627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p>
            <a:r>
              <a:rPr lang="fr-CA" smtClean="0"/>
              <a:t>Centre St-Pierre Novembre 2018</a:t>
            </a:r>
          </a:p>
        </p:txBody>
      </p:sp>
      <p:sp>
        <p:nvSpPr>
          <p:cNvPr id="92163" name="Rectangle 7"/>
          <p:cNvSpPr>
            <a:spLocks noGrp="1" noChangeArrowheads="1"/>
          </p:cNvSpPr>
          <p:nvPr>
            <p:ph type="sldNum" sz="quarter" idx="5"/>
          </p:nvPr>
        </p:nvSpPr>
        <p:spPr>
          <a:noFill/>
        </p:spPr>
        <p:txBody>
          <a:bodyPr/>
          <a:lstStyle/>
          <a:p>
            <a:pPr defTabSz="895219"/>
            <a:fld id="{7DF44911-C7B1-4704-BE5E-F5CD927184CC}" type="slidenum">
              <a:rPr lang="fr-CA" smtClean="0"/>
              <a:pPr defTabSz="895219"/>
              <a:t>45</a:t>
            </a:fld>
            <a:endParaRPr lang="fr-CA" smtClean="0"/>
          </a:p>
        </p:txBody>
      </p:sp>
      <p:sp>
        <p:nvSpPr>
          <p:cNvPr id="92164"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534F033C-59F6-4DFA-90CE-30E81CEAD231}" type="slidenum">
              <a:rPr lang="fr-CA" sz="1200"/>
              <a:pPr algn="r" defTabSz="893632"/>
              <a:t>45</a:t>
            </a:fld>
            <a:endParaRPr lang="fr-CA" sz="1200"/>
          </a:p>
        </p:txBody>
      </p:sp>
      <p:sp>
        <p:nvSpPr>
          <p:cNvPr id="92165" name="Rectangle 2"/>
          <p:cNvSpPr>
            <a:spLocks noGrp="1" noRot="1" noChangeAspect="1" noChangeArrowheads="1" noTextEdit="1"/>
          </p:cNvSpPr>
          <p:nvPr>
            <p:ph type="sldImg"/>
          </p:nvPr>
        </p:nvSpPr>
        <p:spPr>
          <a:ln/>
        </p:spPr>
      </p:sp>
      <p:sp>
        <p:nvSpPr>
          <p:cNvPr id="92166" name="Rectangle 3"/>
          <p:cNvSpPr>
            <a:spLocks noGrp="1" noChangeArrowheads="1"/>
          </p:cNvSpPr>
          <p:nvPr>
            <p:ph type="body" idx="1"/>
          </p:nvPr>
        </p:nvSpPr>
        <p:spPr>
          <a:xfrm>
            <a:off x="414211" y="4396204"/>
            <a:ext cx="6034641" cy="4428910"/>
          </a:xfrm>
          <a:noFill/>
          <a:ln/>
        </p:spPr>
        <p:txBody>
          <a:bodyPr/>
          <a:lstStyle/>
          <a:p>
            <a:pPr eaLnBrk="1" hangingPunct="1"/>
            <a:endParaRPr lang="fr-FR" smtClean="0">
              <a:latin typeface="Calibri" pitchFamily="34" charset="0"/>
              <a:ea typeface="Arial Unicode MS" pitchFamily="34" charset="-128"/>
              <a:cs typeface="Arial Unicode MS" pitchFamily="34" charset="-128"/>
            </a:endParaRPr>
          </a:p>
        </p:txBody>
      </p:sp>
      <p:sp>
        <p:nvSpPr>
          <p:cNvPr id="92167" name="Text Box 4"/>
          <p:cNvSpPr txBox="1">
            <a:spLocks noChangeArrowheads="1"/>
          </p:cNvSpPr>
          <p:nvPr/>
        </p:nvSpPr>
        <p:spPr bwMode="auto">
          <a:xfrm>
            <a:off x="1168946" y="4353088"/>
            <a:ext cx="5037600" cy="455356"/>
          </a:xfrm>
          <a:prstGeom prst="rect">
            <a:avLst/>
          </a:prstGeom>
          <a:noFill/>
          <a:ln w="9525">
            <a:noFill/>
            <a:miter lim="800000"/>
            <a:headEnd/>
            <a:tailEnd/>
          </a:ln>
        </p:spPr>
        <p:txBody>
          <a:bodyPr lIns="85180" tIns="42590" rIns="85180" bIns="42590">
            <a:spAutoFit/>
          </a:bodyPr>
          <a:lstStyle/>
          <a:p>
            <a:pPr>
              <a:spcBef>
                <a:spcPct val="50000"/>
              </a:spcBef>
            </a:pPr>
            <a:endParaRPr lang="fr-FR"/>
          </a:p>
        </p:txBody>
      </p:sp>
      <p:sp>
        <p:nvSpPr>
          <p:cNvPr id="92168" name="Text Box 5"/>
          <p:cNvSpPr txBox="1">
            <a:spLocks noChangeArrowheads="1"/>
          </p:cNvSpPr>
          <p:nvPr/>
        </p:nvSpPr>
        <p:spPr bwMode="auto">
          <a:xfrm>
            <a:off x="1168947" y="4353088"/>
            <a:ext cx="4526800" cy="455356"/>
          </a:xfrm>
          <a:prstGeom prst="rect">
            <a:avLst/>
          </a:prstGeom>
          <a:noFill/>
          <a:ln w="9525">
            <a:noFill/>
            <a:miter lim="800000"/>
            <a:headEnd/>
            <a:tailEnd/>
          </a:ln>
        </p:spPr>
        <p:txBody>
          <a:bodyPr lIns="85180" tIns="42590" rIns="85180" bIns="42590">
            <a:spAutoFit/>
          </a:bodyPr>
          <a:lstStyle/>
          <a:p>
            <a:pPr>
              <a:spcBef>
                <a:spcPct val="50000"/>
              </a:spcBef>
            </a:pPr>
            <a:endParaRPr lang="fr-FR"/>
          </a:p>
        </p:txBody>
      </p:sp>
      <p:sp>
        <p:nvSpPr>
          <p:cNvPr id="92169" name="Espace réservé de la date 9"/>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759289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p>
            <a:r>
              <a:rPr lang="fr-CA" smtClean="0">
                <a:solidFill>
                  <a:srgbClr val="000000"/>
                </a:solidFill>
              </a:rPr>
              <a:t>Centre St-Pierre Novembre 2018</a:t>
            </a:r>
          </a:p>
        </p:txBody>
      </p:sp>
      <p:sp>
        <p:nvSpPr>
          <p:cNvPr id="93187" name="Rectangle 7"/>
          <p:cNvSpPr>
            <a:spLocks noGrp="1" noChangeArrowheads="1"/>
          </p:cNvSpPr>
          <p:nvPr>
            <p:ph type="sldNum" sz="quarter" idx="5"/>
          </p:nvPr>
        </p:nvSpPr>
        <p:spPr>
          <a:noFill/>
        </p:spPr>
        <p:txBody>
          <a:bodyPr/>
          <a:lstStyle/>
          <a:p>
            <a:pPr defTabSz="895219"/>
            <a:fld id="{5ED1FA5E-45D8-4A2C-89F4-46B7E0D91117}" type="slidenum">
              <a:rPr lang="fr-CA" smtClean="0">
                <a:solidFill>
                  <a:srgbClr val="000000"/>
                </a:solidFill>
              </a:rPr>
              <a:pPr defTabSz="895219"/>
              <a:t>46</a:t>
            </a:fld>
            <a:endParaRPr lang="fr-CA" smtClean="0">
              <a:solidFill>
                <a:srgbClr val="000000"/>
              </a:solidFill>
            </a:endParaRPr>
          </a:p>
        </p:txBody>
      </p:sp>
      <p:sp>
        <p:nvSpPr>
          <p:cNvPr id="93188" name="Espace réservé de l'image des diapositives 1"/>
          <p:cNvSpPr>
            <a:spLocks noGrp="1" noRot="1" noChangeAspect="1" noTextEdit="1"/>
          </p:cNvSpPr>
          <p:nvPr>
            <p:ph type="sldImg"/>
          </p:nvPr>
        </p:nvSpPr>
        <p:spPr>
          <a:ln/>
        </p:spPr>
      </p:sp>
      <p:sp>
        <p:nvSpPr>
          <p:cNvPr id="93189" name="Espace réservé des commentaires 2"/>
          <p:cNvSpPr>
            <a:spLocks noGrp="1"/>
          </p:cNvSpPr>
          <p:nvPr>
            <p:ph type="body" idx="1"/>
          </p:nvPr>
        </p:nvSpPr>
        <p:spPr>
          <a:noFill/>
          <a:ln/>
        </p:spPr>
        <p:txBody>
          <a:bodyPr/>
          <a:lstStyle/>
          <a:p>
            <a:pPr marL="228567" indent="-228567" eaLnBrk="1" hangingPunct="1"/>
            <a:endParaRPr lang="fr-FR" smtClean="0"/>
          </a:p>
          <a:p>
            <a:pPr marL="228567" indent="-228567"/>
            <a:endParaRPr lang="fr-FR" smtClean="0"/>
          </a:p>
        </p:txBody>
      </p:sp>
      <p:sp>
        <p:nvSpPr>
          <p:cNvPr id="93190" name="Espace réservé du numéro de diapositive 3"/>
          <p:cNvSpPr txBox="1">
            <a:spLocks noGrp="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5219"/>
            <a:fld id="{98F43B2B-66D4-4E88-8CF6-7145F627D866}" type="slidenum">
              <a:rPr lang="fr-CA" sz="1200">
                <a:solidFill>
                  <a:srgbClr val="000000"/>
                </a:solidFill>
              </a:rPr>
              <a:pPr algn="r" defTabSz="895219"/>
              <a:t>46</a:t>
            </a:fld>
            <a:endParaRPr lang="fr-CA" sz="1200">
              <a:solidFill>
                <a:srgbClr val="000000"/>
              </a:solidFill>
            </a:endParaRPr>
          </a:p>
        </p:txBody>
      </p:sp>
      <p:sp>
        <p:nvSpPr>
          <p:cNvPr id="2" name="Espace réservé de l'en-tête 1"/>
          <p:cNvSpPr>
            <a:spLocks noGrp="1"/>
          </p:cNvSpPr>
          <p:nvPr>
            <p:ph type="hdr" sz="quarter" idx="10"/>
          </p:nvPr>
        </p:nvSpPr>
        <p:spPr/>
        <p:txBody>
          <a:bodyPr/>
          <a:lstStyle/>
          <a:p>
            <a:pPr>
              <a:defRPr/>
            </a:pPr>
            <a:endParaRPr lang="fr-CA">
              <a:solidFill>
                <a:srgbClr val="000000"/>
              </a:solidFill>
            </a:endParaRPr>
          </a:p>
        </p:txBody>
      </p:sp>
      <p:sp>
        <p:nvSpPr>
          <p:cNvPr id="3" name="Espace réservé de la date 2"/>
          <p:cNvSpPr>
            <a:spLocks noGrp="1"/>
          </p:cNvSpPr>
          <p:nvPr>
            <p:ph type="dt" idx="11"/>
          </p:nvPr>
        </p:nvSpPr>
        <p:spPr/>
        <p:txBody>
          <a:bodyPr/>
          <a:lstStyle/>
          <a:p>
            <a:pPr>
              <a:defRPr/>
            </a:pPr>
            <a:endParaRPr lang="fr-CA">
              <a:solidFill>
                <a:srgbClr val="000000"/>
              </a:solidFill>
            </a:endParaRPr>
          </a:p>
        </p:txBody>
      </p:sp>
    </p:spTree>
    <p:extLst>
      <p:ext uri="{BB962C8B-B14F-4D97-AF65-F5344CB8AC3E}">
        <p14:creationId xmlns:p14="http://schemas.microsoft.com/office/powerpoint/2010/main" val="27516178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e la date 3"/>
          <p:cNvSpPr>
            <a:spLocks noGrp="1"/>
          </p:cNvSpPr>
          <p:nvPr>
            <p:ph type="dt" idx="10"/>
          </p:nvPr>
        </p:nvSpPr>
        <p:spPr/>
        <p:txBody>
          <a:bodyPr/>
          <a:lstStyle/>
          <a:p>
            <a:pPr>
              <a:defRPr/>
            </a:pPr>
            <a:endParaRPr lang="fr-CA"/>
          </a:p>
        </p:txBody>
      </p:sp>
      <p:sp>
        <p:nvSpPr>
          <p:cNvPr id="5" name="Espace réservé du pied de page 4"/>
          <p:cNvSpPr>
            <a:spLocks noGrp="1"/>
          </p:cNvSpPr>
          <p:nvPr>
            <p:ph type="ftr" sz="quarter" idx="11"/>
          </p:nvPr>
        </p:nvSpPr>
        <p:spPr/>
        <p:txBody>
          <a:bodyPr/>
          <a:lstStyle/>
          <a:p>
            <a:pPr>
              <a:defRPr/>
            </a:pPr>
            <a:r>
              <a:rPr lang="fr-CA" smtClean="0"/>
              <a:t>Centre St-Pierre Novembre 2018</a:t>
            </a:r>
            <a:endParaRPr lang="fr-CA"/>
          </a:p>
        </p:txBody>
      </p:sp>
      <p:sp>
        <p:nvSpPr>
          <p:cNvPr id="6" name="Espace réservé du numéro de diapositive 5"/>
          <p:cNvSpPr>
            <a:spLocks noGrp="1"/>
          </p:cNvSpPr>
          <p:nvPr>
            <p:ph type="sldNum" sz="quarter" idx="12"/>
          </p:nvPr>
        </p:nvSpPr>
        <p:spPr/>
        <p:txBody>
          <a:bodyPr/>
          <a:lstStyle/>
          <a:p>
            <a:pPr>
              <a:defRPr/>
            </a:pPr>
            <a:fld id="{174DE742-FACA-4709-A33C-F168DE6A0A3F}" type="slidenum">
              <a:rPr lang="fr-CA" smtClean="0"/>
              <a:pPr>
                <a:defRPr/>
              </a:pPr>
              <a:t>47</a:t>
            </a:fld>
            <a:endParaRPr lang="fr-CA"/>
          </a:p>
        </p:txBody>
      </p:sp>
    </p:spTree>
    <p:extLst>
      <p:ext uri="{BB962C8B-B14F-4D97-AF65-F5344CB8AC3E}">
        <p14:creationId xmlns:p14="http://schemas.microsoft.com/office/powerpoint/2010/main" val="308502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p>
            <a:r>
              <a:rPr lang="fr-CA" smtClean="0"/>
              <a:t>Centre St-Pierre Novembre 2018</a:t>
            </a:r>
          </a:p>
        </p:txBody>
      </p:sp>
      <p:sp>
        <p:nvSpPr>
          <p:cNvPr id="57347" name="Rectangle 7"/>
          <p:cNvSpPr>
            <a:spLocks noGrp="1" noChangeArrowheads="1"/>
          </p:cNvSpPr>
          <p:nvPr>
            <p:ph type="sldNum" sz="quarter" idx="5"/>
          </p:nvPr>
        </p:nvSpPr>
        <p:spPr>
          <a:noFill/>
        </p:spPr>
        <p:txBody>
          <a:bodyPr/>
          <a:lstStyle/>
          <a:p>
            <a:pPr defTabSz="895219"/>
            <a:fld id="{9A5D1F54-3E63-4185-AF68-D4EEB44651A8}" type="slidenum">
              <a:rPr lang="fr-CA" smtClean="0"/>
              <a:pPr defTabSz="895219"/>
              <a:t>5</a:t>
            </a:fld>
            <a:endParaRPr lang="fr-CA" smtClean="0"/>
          </a:p>
        </p:txBody>
      </p:sp>
      <p:sp>
        <p:nvSpPr>
          <p:cNvPr id="57348"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60B287AA-2D07-45FE-A959-07C926B2C0BA}" type="slidenum">
              <a:rPr lang="fr-CA" sz="1200"/>
              <a:pPr algn="r" defTabSz="893632"/>
              <a:t>5</a:t>
            </a:fld>
            <a:endParaRPr lang="fr-CA" sz="1200"/>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xfrm>
            <a:off x="831690" y="4378365"/>
            <a:ext cx="5717029" cy="4165762"/>
          </a:xfrm>
          <a:noFill/>
          <a:ln/>
        </p:spPr>
        <p:txBody>
          <a:bodyPr/>
          <a:lstStyle/>
          <a:p>
            <a:pPr eaLnBrk="1" hangingPunct="1"/>
            <a:endParaRPr lang="fr-FR" smtClean="0">
              <a:latin typeface="Calibri" pitchFamily="34" charset="0"/>
            </a:endParaRPr>
          </a:p>
          <a:p>
            <a:pPr eaLnBrk="1" hangingPunct="1"/>
            <a:endParaRPr lang="fr-FR" smtClean="0">
              <a:latin typeface="Calibri" pitchFamily="34" charset="0"/>
            </a:endParaRPr>
          </a:p>
          <a:p>
            <a:pPr eaLnBrk="1" hangingPunct="1"/>
            <a:endParaRPr lang="fr-FR" smtClean="0">
              <a:latin typeface="Arial Narrow" pitchFamily="34" charset="0"/>
            </a:endParaRPr>
          </a:p>
          <a:p>
            <a:pPr eaLnBrk="1" hangingPunct="1"/>
            <a:endParaRPr lang="fr-CA" sz="900" b="1">
              <a:solidFill>
                <a:srgbClr val="A50021"/>
              </a:solidFill>
              <a:latin typeface="Univers 57 Condensed" pitchFamily="34" charset="0"/>
            </a:endParaRPr>
          </a:p>
          <a:p>
            <a:pPr eaLnBrk="1" hangingPunct="1"/>
            <a:endParaRPr lang="fr-CA" sz="900" b="1">
              <a:solidFill>
                <a:srgbClr val="A50021"/>
              </a:solidFill>
              <a:latin typeface="Univers 57 Condensed" pitchFamily="34" charset="0"/>
            </a:endParaRPr>
          </a:p>
        </p:txBody>
      </p:sp>
      <p:sp>
        <p:nvSpPr>
          <p:cNvPr id="57351" name="Espace réservé de la date 7"/>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80428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p>
            <a:r>
              <a:rPr lang="fr-CA" smtClean="0"/>
              <a:t>Centre St-Pierre Novembre 2018</a:t>
            </a:r>
          </a:p>
        </p:txBody>
      </p:sp>
      <p:sp>
        <p:nvSpPr>
          <p:cNvPr id="58371" name="Rectangle 7"/>
          <p:cNvSpPr>
            <a:spLocks noGrp="1" noChangeArrowheads="1"/>
          </p:cNvSpPr>
          <p:nvPr>
            <p:ph type="sldNum" sz="quarter" idx="5"/>
          </p:nvPr>
        </p:nvSpPr>
        <p:spPr>
          <a:noFill/>
        </p:spPr>
        <p:txBody>
          <a:bodyPr/>
          <a:lstStyle/>
          <a:p>
            <a:pPr defTabSz="895219"/>
            <a:fld id="{8AEDCE60-02EC-4EF5-9493-14050521FAB0}" type="slidenum">
              <a:rPr lang="fr-CA" smtClean="0"/>
              <a:pPr defTabSz="895219"/>
              <a:t>6</a:t>
            </a:fld>
            <a:endParaRPr lang="fr-CA" smtClean="0"/>
          </a:p>
        </p:txBody>
      </p:sp>
      <p:sp>
        <p:nvSpPr>
          <p:cNvPr id="58372"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CC2F4EE3-E628-40E5-BF63-D945844390CA}" type="slidenum">
              <a:rPr lang="fr-CA" sz="1200"/>
              <a:pPr algn="r" defTabSz="893632"/>
              <a:t>6</a:t>
            </a:fld>
            <a:endParaRPr lang="fr-CA" sz="1200"/>
          </a:p>
        </p:txBody>
      </p:sp>
      <p:sp>
        <p:nvSpPr>
          <p:cNvPr id="58373" name="Rectangle 1026"/>
          <p:cNvSpPr>
            <a:spLocks noGrp="1" noRot="1" noChangeAspect="1" noChangeArrowheads="1" noTextEdit="1"/>
          </p:cNvSpPr>
          <p:nvPr>
            <p:ph type="sldImg"/>
          </p:nvPr>
        </p:nvSpPr>
        <p:spPr>
          <a:ln/>
        </p:spPr>
      </p:sp>
      <p:sp>
        <p:nvSpPr>
          <p:cNvPr id="58374" name="Rectangle 1027"/>
          <p:cNvSpPr>
            <a:spLocks noGrp="1" noChangeArrowheads="1"/>
          </p:cNvSpPr>
          <p:nvPr>
            <p:ph type="body" idx="1"/>
          </p:nvPr>
        </p:nvSpPr>
        <p:spPr>
          <a:xfrm>
            <a:off x="461685" y="4379849"/>
            <a:ext cx="2003907" cy="4164276"/>
          </a:xfrm>
          <a:noFill/>
          <a:ln/>
        </p:spPr>
        <p:txBody>
          <a:bodyPr/>
          <a:lstStyle/>
          <a:p>
            <a:pPr eaLnBrk="1" hangingPunct="1"/>
            <a:endParaRPr lang="fr-CA" sz="900">
              <a:latin typeface="Univers 57 Condensed" pitchFamily="34" charset="0"/>
            </a:endParaRPr>
          </a:p>
          <a:p>
            <a:pPr eaLnBrk="1" hangingPunct="1"/>
            <a:endParaRPr lang="fr-CA" sz="900">
              <a:latin typeface="Univers 57 Condensed" pitchFamily="34" charset="0"/>
            </a:endParaRPr>
          </a:p>
          <a:p>
            <a:pPr algn="just" eaLnBrk="1" hangingPunct="1"/>
            <a:endParaRPr lang="fr-CA" sz="900">
              <a:latin typeface="Gill Sans MT Condensed" pitchFamily="34" charset="0"/>
            </a:endParaRPr>
          </a:p>
          <a:p>
            <a:pPr eaLnBrk="1" hangingPunct="1"/>
            <a:endParaRPr lang="fr-CA" sz="900">
              <a:solidFill>
                <a:srgbClr val="A50021"/>
              </a:solidFill>
              <a:latin typeface="Univers 57 Condensed" pitchFamily="34" charset="0"/>
            </a:endParaRPr>
          </a:p>
        </p:txBody>
      </p:sp>
      <p:sp>
        <p:nvSpPr>
          <p:cNvPr id="58375" name="Rectangle 1029"/>
          <p:cNvSpPr>
            <a:spLocks noChangeArrowheads="1"/>
          </p:cNvSpPr>
          <p:nvPr/>
        </p:nvSpPr>
        <p:spPr bwMode="auto">
          <a:xfrm>
            <a:off x="307790" y="4302542"/>
            <a:ext cx="5699020" cy="4150895"/>
          </a:xfrm>
          <a:prstGeom prst="rect">
            <a:avLst/>
          </a:prstGeom>
          <a:noFill/>
          <a:ln w="9525">
            <a:noFill/>
            <a:miter lim="800000"/>
            <a:headEnd/>
            <a:tailEnd/>
          </a:ln>
        </p:spPr>
        <p:txBody>
          <a:bodyPr lIns="89191" tIns="44595" rIns="89191" bIns="44595"/>
          <a:lstStyle/>
          <a:p>
            <a:pPr>
              <a:lnSpc>
                <a:spcPct val="90000"/>
              </a:lnSpc>
              <a:spcBef>
                <a:spcPct val="30000"/>
              </a:spcBef>
              <a:buFont typeface="Monotype Sorts"/>
              <a:buNone/>
            </a:pPr>
            <a:endParaRPr lang="fr-FR" sz="1400" b="1">
              <a:solidFill>
                <a:srgbClr val="990000"/>
              </a:solidFill>
              <a:latin typeface="Calibri" pitchFamily="34" charset="0"/>
            </a:endParaRPr>
          </a:p>
        </p:txBody>
      </p:sp>
      <p:sp>
        <p:nvSpPr>
          <p:cNvPr id="58376" name="Espace réservé de la date 8"/>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22168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p:spPr>
        <p:txBody>
          <a:bodyPr/>
          <a:lstStyle/>
          <a:p>
            <a:r>
              <a:rPr lang="fr-CA" smtClean="0"/>
              <a:t>Centre St-Pierre Novembre 2018</a:t>
            </a:r>
          </a:p>
        </p:txBody>
      </p:sp>
      <p:sp>
        <p:nvSpPr>
          <p:cNvPr id="59395" name="Rectangle 7"/>
          <p:cNvSpPr>
            <a:spLocks noGrp="1" noChangeArrowheads="1"/>
          </p:cNvSpPr>
          <p:nvPr>
            <p:ph type="sldNum" sz="quarter" idx="5"/>
          </p:nvPr>
        </p:nvSpPr>
        <p:spPr>
          <a:noFill/>
        </p:spPr>
        <p:txBody>
          <a:bodyPr/>
          <a:lstStyle/>
          <a:p>
            <a:pPr defTabSz="895219"/>
            <a:fld id="{CFC7C053-AE48-43E0-A18D-B3C8117F6A16}" type="slidenum">
              <a:rPr lang="fr-CA" smtClean="0"/>
              <a:pPr defTabSz="895219"/>
              <a:t>7</a:t>
            </a:fld>
            <a:endParaRPr lang="fr-CA" smtClean="0"/>
          </a:p>
        </p:txBody>
      </p:sp>
      <p:sp>
        <p:nvSpPr>
          <p:cNvPr id="59396"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7C0F5733-39D3-498F-8F78-7F26C09EDF58}" type="slidenum">
              <a:rPr lang="fr-CA" sz="1200"/>
              <a:pPr algn="r" defTabSz="893632"/>
              <a:t>7</a:t>
            </a:fld>
            <a:endParaRPr lang="fr-CA" sz="1200"/>
          </a:p>
        </p:txBody>
      </p:sp>
      <p:sp>
        <p:nvSpPr>
          <p:cNvPr id="59397" name="Rectangle 1026"/>
          <p:cNvSpPr>
            <a:spLocks noGrp="1" noRot="1" noChangeAspect="1" noChangeArrowheads="1" noTextEdit="1"/>
          </p:cNvSpPr>
          <p:nvPr>
            <p:ph type="sldImg"/>
          </p:nvPr>
        </p:nvSpPr>
        <p:spPr>
          <a:ln/>
        </p:spPr>
      </p:sp>
      <p:sp>
        <p:nvSpPr>
          <p:cNvPr id="59398" name="Rectangle 1027"/>
          <p:cNvSpPr>
            <a:spLocks noGrp="1" noChangeArrowheads="1"/>
          </p:cNvSpPr>
          <p:nvPr>
            <p:ph type="body" idx="1"/>
          </p:nvPr>
        </p:nvSpPr>
        <p:spPr>
          <a:xfrm>
            <a:off x="758014" y="4243074"/>
            <a:ext cx="5420699" cy="4256452"/>
          </a:xfrm>
          <a:noFill/>
          <a:ln/>
        </p:spPr>
        <p:txBody>
          <a:bodyPr/>
          <a:lstStyle/>
          <a:p>
            <a:pPr eaLnBrk="1" hangingPunct="1"/>
            <a:endParaRPr lang="fr-FR" sz="800">
              <a:latin typeface="Calibri" pitchFamily="34" charset="0"/>
            </a:endParaRPr>
          </a:p>
        </p:txBody>
      </p:sp>
      <p:sp>
        <p:nvSpPr>
          <p:cNvPr id="59399" name="Rectangle 1029"/>
          <p:cNvSpPr>
            <a:spLocks noChangeArrowheads="1"/>
          </p:cNvSpPr>
          <p:nvPr/>
        </p:nvSpPr>
        <p:spPr bwMode="auto">
          <a:xfrm>
            <a:off x="384741" y="4302543"/>
            <a:ext cx="6394821" cy="4183603"/>
          </a:xfrm>
          <a:prstGeom prst="rect">
            <a:avLst/>
          </a:prstGeom>
          <a:noFill/>
          <a:ln w="9525">
            <a:noFill/>
            <a:miter lim="800000"/>
            <a:headEnd/>
            <a:tailEnd/>
          </a:ln>
        </p:spPr>
        <p:txBody>
          <a:bodyPr lIns="90040" tIns="45021" rIns="90040" bIns="45021"/>
          <a:lstStyle/>
          <a:p>
            <a:pPr>
              <a:spcBef>
                <a:spcPct val="30000"/>
              </a:spcBef>
            </a:pPr>
            <a:endParaRPr lang="fr-FR" sz="1100">
              <a:latin typeface="Univers 57 Condensed" pitchFamily="34" charset="0"/>
            </a:endParaRPr>
          </a:p>
        </p:txBody>
      </p:sp>
      <p:sp>
        <p:nvSpPr>
          <p:cNvPr id="59400" name="Espace réservé de la date 8"/>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3813997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p:spPr>
        <p:txBody>
          <a:bodyPr/>
          <a:lstStyle/>
          <a:p>
            <a:r>
              <a:rPr lang="fr-CA" smtClean="0"/>
              <a:t>Centre St-Pierre Novembre 2018</a:t>
            </a:r>
          </a:p>
        </p:txBody>
      </p:sp>
      <p:sp>
        <p:nvSpPr>
          <p:cNvPr id="59395" name="Rectangle 7"/>
          <p:cNvSpPr>
            <a:spLocks noGrp="1" noChangeArrowheads="1"/>
          </p:cNvSpPr>
          <p:nvPr>
            <p:ph type="sldNum" sz="quarter" idx="5"/>
          </p:nvPr>
        </p:nvSpPr>
        <p:spPr>
          <a:noFill/>
        </p:spPr>
        <p:txBody>
          <a:bodyPr/>
          <a:lstStyle/>
          <a:p>
            <a:pPr defTabSz="895219"/>
            <a:fld id="{CFC7C053-AE48-43E0-A18D-B3C8117F6A16}" type="slidenum">
              <a:rPr lang="fr-CA" smtClean="0"/>
              <a:pPr defTabSz="895219"/>
              <a:t>8</a:t>
            </a:fld>
            <a:endParaRPr lang="fr-CA" smtClean="0"/>
          </a:p>
        </p:txBody>
      </p:sp>
      <p:sp>
        <p:nvSpPr>
          <p:cNvPr id="59396"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7C0F5733-39D3-498F-8F78-7F26C09EDF58}" type="slidenum">
              <a:rPr lang="fr-CA" sz="1200"/>
              <a:pPr algn="r" defTabSz="893632"/>
              <a:t>8</a:t>
            </a:fld>
            <a:endParaRPr lang="fr-CA" sz="1200"/>
          </a:p>
        </p:txBody>
      </p:sp>
      <p:sp>
        <p:nvSpPr>
          <p:cNvPr id="59397" name="Rectangle 1026"/>
          <p:cNvSpPr>
            <a:spLocks noGrp="1" noRot="1" noChangeAspect="1" noChangeArrowheads="1" noTextEdit="1"/>
          </p:cNvSpPr>
          <p:nvPr>
            <p:ph type="sldImg"/>
          </p:nvPr>
        </p:nvSpPr>
        <p:spPr>
          <a:ln/>
        </p:spPr>
      </p:sp>
      <p:sp>
        <p:nvSpPr>
          <p:cNvPr id="59400" name="Espace réservé de la date 8"/>
          <p:cNvSpPr>
            <a:spLocks noGrp="1"/>
          </p:cNvSpPr>
          <p:nvPr>
            <p:ph type="dt" sz="quarter" idx="1"/>
          </p:nvPr>
        </p:nvSpPr>
        <p:spPr>
          <a:noFill/>
        </p:spPr>
        <p:txBody>
          <a:bodyPr/>
          <a:lstStyle/>
          <a:p>
            <a:endParaRPr lang="fr-FR" smtClean="0"/>
          </a:p>
        </p:txBody>
      </p:sp>
      <p:sp>
        <p:nvSpPr>
          <p:cNvPr id="8" name="Espace réservé des commentaires 7"/>
          <p:cNvSpPr>
            <a:spLocks noGrp="1"/>
          </p:cNvSpPr>
          <p:nvPr>
            <p:ph type="body" sz="quarter" idx="10"/>
          </p:nvPr>
        </p:nvSpPr>
        <p:spPr/>
        <p:txBody>
          <a:bodyPr>
            <a:normAutofit/>
          </a:bodyPr>
          <a:lstStyle/>
          <a:p>
            <a:endParaRPr lang="fr-FR"/>
          </a:p>
        </p:txBody>
      </p:sp>
    </p:spTree>
    <p:extLst>
      <p:ext uri="{BB962C8B-B14F-4D97-AF65-F5344CB8AC3E}">
        <p14:creationId xmlns:p14="http://schemas.microsoft.com/office/powerpoint/2010/main" val="4491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p:spPr>
        <p:txBody>
          <a:bodyPr/>
          <a:lstStyle/>
          <a:p>
            <a:r>
              <a:rPr lang="fr-CA" smtClean="0"/>
              <a:t>Centre St-Pierre Novembre 2018</a:t>
            </a:r>
          </a:p>
        </p:txBody>
      </p:sp>
      <p:sp>
        <p:nvSpPr>
          <p:cNvPr id="61443" name="Rectangle 7"/>
          <p:cNvSpPr>
            <a:spLocks noGrp="1" noChangeArrowheads="1"/>
          </p:cNvSpPr>
          <p:nvPr>
            <p:ph type="sldNum" sz="quarter" idx="5"/>
          </p:nvPr>
        </p:nvSpPr>
        <p:spPr>
          <a:noFill/>
        </p:spPr>
        <p:txBody>
          <a:bodyPr/>
          <a:lstStyle/>
          <a:p>
            <a:pPr defTabSz="895219"/>
            <a:fld id="{A7142CCF-19F6-4443-B8F6-78572C775557}" type="slidenum">
              <a:rPr lang="fr-CA" smtClean="0"/>
              <a:pPr defTabSz="895219"/>
              <a:t>9</a:t>
            </a:fld>
            <a:endParaRPr lang="fr-CA" smtClean="0"/>
          </a:p>
        </p:txBody>
      </p:sp>
      <p:sp>
        <p:nvSpPr>
          <p:cNvPr id="61444" name="Rectangle 7"/>
          <p:cNvSpPr txBox="1">
            <a:spLocks noGrp="1" noChangeArrowheads="1"/>
          </p:cNvSpPr>
          <p:nvPr/>
        </p:nvSpPr>
        <p:spPr bwMode="auto">
          <a:xfrm>
            <a:off x="3950513" y="8793893"/>
            <a:ext cx="3097542" cy="539675"/>
          </a:xfrm>
          <a:prstGeom prst="rect">
            <a:avLst/>
          </a:prstGeom>
          <a:noFill/>
          <a:ln w="9525">
            <a:noFill/>
            <a:miter lim="800000"/>
            <a:headEnd/>
            <a:tailEnd/>
          </a:ln>
        </p:spPr>
        <p:txBody>
          <a:bodyPr lIns="89592" tIns="44797" rIns="89592" bIns="44797" anchor="b"/>
          <a:lstStyle/>
          <a:p>
            <a:pPr algn="r" defTabSz="893632"/>
            <a:fld id="{3BE81BAE-1ADD-4E83-AB66-07E7D894C4F3}" type="slidenum">
              <a:rPr lang="fr-CA" sz="1200"/>
              <a:pPr algn="r" defTabSz="893632"/>
              <a:t>9</a:t>
            </a:fld>
            <a:endParaRPr lang="fr-CA" sz="1200"/>
          </a:p>
        </p:txBody>
      </p:sp>
      <p:sp>
        <p:nvSpPr>
          <p:cNvPr id="61445" name="Rectangle 2"/>
          <p:cNvSpPr>
            <a:spLocks noGrp="1" noRot="1" noChangeAspect="1" noChangeArrowheads="1" noTextEdit="1"/>
          </p:cNvSpPr>
          <p:nvPr>
            <p:ph type="sldImg"/>
          </p:nvPr>
        </p:nvSpPr>
        <p:spPr>
          <a:ln/>
        </p:spPr>
      </p:sp>
      <p:sp>
        <p:nvSpPr>
          <p:cNvPr id="61446" name="Rectangle 3"/>
          <p:cNvSpPr>
            <a:spLocks noGrp="1" noChangeArrowheads="1"/>
          </p:cNvSpPr>
          <p:nvPr>
            <p:ph type="body" idx="1"/>
          </p:nvPr>
        </p:nvSpPr>
        <p:spPr>
          <a:xfrm>
            <a:off x="461685" y="4379849"/>
            <a:ext cx="2003907" cy="4164276"/>
          </a:xfrm>
          <a:noFill/>
          <a:ln/>
        </p:spPr>
        <p:txBody>
          <a:bodyPr/>
          <a:lstStyle/>
          <a:p>
            <a:pPr eaLnBrk="1" hangingPunct="1"/>
            <a:endParaRPr lang="fr-CA" sz="900">
              <a:latin typeface="Univers 57 Condensed" pitchFamily="34" charset="0"/>
            </a:endParaRPr>
          </a:p>
          <a:p>
            <a:pPr eaLnBrk="1" hangingPunct="1"/>
            <a:endParaRPr lang="fr-CA" sz="900">
              <a:latin typeface="Univers 57 Condensed" pitchFamily="34" charset="0"/>
            </a:endParaRPr>
          </a:p>
          <a:p>
            <a:pPr algn="just" eaLnBrk="1" hangingPunct="1"/>
            <a:endParaRPr lang="fr-CA" sz="900">
              <a:latin typeface="Gill Sans MT Condensed" pitchFamily="34" charset="0"/>
            </a:endParaRPr>
          </a:p>
          <a:p>
            <a:pPr eaLnBrk="1" hangingPunct="1"/>
            <a:endParaRPr lang="fr-CA" sz="900">
              <a:solidFill>
                <a:srgbClr val="A50021"/>
              </a:solidFill>
              <a:latin typeface="Univers 57 Condensed" pitchFamily="34" charset="0"/>
            </a:endParaRPr>
          </a:p>
        </p:txBody>
      </p:sp>
      <p:sp>
        <p:nvSpPr>
          <p:cNvPr id="61447" name="Rectangle 4"/>
          <p:cNvSpPr>
            <a:spLocks noChangeArrowheads="1"/>
          </p:cNvSpPr>
          <p:nvPr/>
        </p:nvSpPr>
        <p:spPr bwMode="auto">
          <a:xfrm>
            <a:off x="561556" y="4289160"/>
            <a:ext cx="5699019" cy="4147922"/>
          </a:xfrm>
          <a:prstGeom prst="rect">
            <a:avLst/>
          </a:prstGeom>
          <a:noFill/>
          <a:ln w="9525">
            <a:noFill/>
            <a:miter lim="800000"/>
            <a:headEnd/>
            <a:tailEnd/>
          </a:ln>
        </p:spPr>
        <p:txBody>
          <a:bodyPr lIns="89191" tIns="44595" rIns="89191" bIns="44595"/>
          <a:lstStyle/>
          <a:p>
            <a:pPr>
              <a:spcBef>
                <a:spcPct val="30000"/>
              </a:spcBef>
            </a:pPr>
            <a:endParaRPr lang="fr-FR" sz="1200">
              <a:solidFill>
                <a:srgbClr val="990000"/>
              </a:solidFill>
              <a:latin typeface="Arial Narrow" pitchFamily="34" charset="0"/>
            </a:endParaRPr>
          </a:p>
        </p:txBody>
      </p:sp>
      <p:sp>
        <p:nvSpPr>
          <p:cNvPr id="61448" name="Espace réservé de la date 8"/>
          <p:cNvSpPr>
            <a:spLocks noGrp="1"/>
          </p:cNvSpPr>
          <p:nvPr>
            <p:ph type="dt" sz="quarter" idx="1"/>
          </p:nvPr>
        </p:nvSpPr>
        <p:spPr>
          <a:noFill/>
        </p:spPr>
        <p:txBody>
          <a:bodyPr/>
          <a:lstStyle/>
          <a:p>
            <a:endParaRPr lang="fr-FR" smtClean="0"/>
          </a:p>
        </p:txBody>
      </p:sp>
    </p:spTree>
    <p:extLst>
      <p:ext uri="{BB962C8B-B14F-4D97-AF65-F5344CB8AC3E}">
        <p14:creationId xmlns:p14="http://schemas.microsoft.com/office/powerpoint/2010/main" val="1687819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emière diapositiv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6242437"/>
            <a:ext cx="1347718" cy="61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érieure_horizontale">
    <p:spTree>
      <p:nvGrpSpPr>
        <p:cNvPr id="1" name=""/>
        <p:cNvGrpSpPr/>
        <p:nvPr/>
      </p:nvGrpSpPr>
      <p:grpSpPr>
        <a:xfrm>
          <a:off x="0" y="0"/>
          <a:ext cx="0" cy="0"/>
          <a:chOff x="0" y="0"/>
          <a:chExt cx="0" cy="0"/>
        </a:xfrm>
      </p:grpSpPr>
      <p:pic>
        <p:nvPicPr>
          <p:cNvPr id="4" name="Image 4" descr="Visuel3.jpg"/>
          <p:cNvPicPr>
            <a:picLocks noChangeAspect="1"/>
          </p:cNvPicPr>
          <p:nvPr/>
        </p:nvPicPr>
        <p:blipFill>
          <a:blip r:embed="rId2" cstate="print"/>
          <a:srcRect/>
          <a:stretch>
            <a:fillRect/>
          </a:stretch>
        </p:blipFill>
        <p:spPr bwMode="auto">
          <a:xfrm>
            <a:off x="6165850" y="0"/>
            <a:ext cx="2978150" cy="473075"/>
          </a:xfrm>
          <a:prstGeom prst="rect">
            <a:avLst/>
          </a:prstGeom>
          <a:noFill/>
          <a:ln w="9525">
            <a:noFill/>
            <a:miter lim="800000"/>
            <a:headEnd/>
            <a:tailEnd/>
          </a:ln>
        </p:spPr>
      </p:pic>
      <p:sp>
        <p:nvSpPr>
          <p:cNvPr id="2" name="Titre 1"/>
          <p:cNvSpPr>
            <a:spLocks noGrp="1"/>
          </p:cNvSpPr>
          <p:nvPr>
            <p:ph type="title"/>
          </p:nvPr>
        </p:nvSpPr>
        <p:spPr/>
        <p:txBody>
          <a:bodyPr/>
          <a:lstStyle>
            <a:lvl1pPr>
              <a:defRPr sz="4000">
                <a:latin typeface="+mj-lt"/>
              </a:defRPr>
            </a:lvl1pPr>
          </a:lstStyle>
          <a:p>
            <a:r>
              <a:rPr lang="fr-FR" smtClean="0"/>
              <a:t>Cliquez pour modifier le style du titre</a:t>
            </a:r>
            <a:endParaRPr lang="en-CA" dirty="0"/>
          </a:p>
        </p:txBody>
      </p:sp>
      <p:sp>
        <p:nvSpPr>
          <p:cNvPr id="7" name="Textplatzhalter 2"/>
          <p:cNvSpPr>
            <a:spLocks noGrp="1"/>
          </p:cNvSpPr>
          <p:nvPr>
            <p:ph idx="1"/>
          </p:nvPr>
        </p:nvSpPr>
        <p:spPr bwMode="auto">
          <a:xfrm>
            <a:off x="323851" y="1393825"/>
            <a:ext cx="8496300" cy="4408488"/>
          </a:xfrm>
          <a:prstGeom prst="rect">
            <a:avLst/>
          </a:prstGeom>
          <a:noFill/>
          <a:ln w="9525">
            <a:noFill/>
            <a:miter lim="800000"/>
            <a:headEnd/>
            <a:tailEnd/>
          </a:ln>
        </p:spPr>
        <p:txBody>
          <a:bodyPr/>
          <a:lstStyle/>
          <a:p>
            <a:pPr lvl="0"/>
            <a:r>
              <a:rPr lang="fr-FR" smtClean="0"/>
              <a:t>Cliquez pour modifier les styles du texte du masque</a:t>
            </a:r>
          </a:p>
        </p:txBody>
      </p:sp>
    </p:spTree>
    <p:extLst>
      <p:ext uri="{BB962C8B-B14F-4D97-AF65-F5344CB8AC3E}">
        <p14:creationId xmlns:p14="http://schemas.microsoft.com/office/powerpoint/2010/main" val="259975988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ernière diapositiv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6242437"/>
            <a:ext cx="1347718" cy="612000"/>
          </a:xfrm>
          <a:prstGeom prst="rect">
            <a:avLst/>
          </a:prstGeom>
        </p:spPr>
      </p:pic>
    </p:spTree>
    <p:extLst>
      <p:ext uri="{BB962C8B-B14F-4D97-AF65-F5344CB8AC3E}">
        <p14:creationId xmlns:p14="http://schemas.microsoft.com/office/powerpoint/2010/main" val="2355110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CA">
              <a:solidFill>
                <a:prstClr val="black"/>
              </a:solidFill>
            </a:endParaRPr>
          </a:p>
        </p:txBody>
      </p:sp>
      <p:sp>
        <p:nvSpPr>
          <p:cNvPr id="3" name="Espace réservé du pied de page 2"/>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fr-CA">
              <a:solidFill>
                <a:prstClr val="black"/>
              </a:solidFill>
            </a:endParaRPr>
          </a:p>
        </p:txBody>
      </p:sp>
      <p:sp>
        <p:nvSpPr>
          <p:cNvPr id="4" name="Espace réservé du numéro de diapositive 3"/>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FC451BC-DD65-46ED-9D76-ED9056C7E0C7}" type="slidenum">
              <a:rPr lang="fr-CA">
                <a:solidFill>
                  <a:prstClr val="black"/>
                </a:solidFill>
              </a:rPr>
              <a:pPr>
                <a:defRPr/>
              </a:pPr>
              <a:t>‹N°›</a:t>
            </a:fld>
            <a:endParaRPr lang="fr-CA">
              <a:solidFill>
                <a:prstClr val="black"/>
              </a:solidFill>
            </a:endParaRPr>
          </a:p>
        </p:txBody>
      </p:sp>
    </p:spTree>
    <p:extLst>
      <p:ext uri="{BB962C8B-B14F-4D97-AF65-F5344CB8AC3E}">
        <p14:creationId xmlns:p14="http://schemas.microsoft.com/office/powerpoint/2010/main" val="876917942"/>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érieure_pas d'imag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a:latin typeface="+mn-lt"/>
              </a:defRPr>
            </a:lvl1pPr>
          </a:lstStyle>
          <a:p>
            <a:r>
              <a:rPr lang="fr-FR" smtClean="0"/>
              <a:t>Cliquez pour modifier le style du titre</a:t>
            </a:r>
            <a:endParaRPr lang="en-CA" dirty="0"/>
          </a:p>
        </p:txBody>
      </p:sp>
      <p:sp>
        <p:nvSpPr>
          <p:cNvPr id="7" name="Textplatzhalter 2"/>
          <p:cNvSpPr>
            <a:spLocks noGrp="1"/>
          </p:cNvSpPr>
          <p:nvPr>
            <p:ph idx="1"/>
          </p:nvPr>
        </p:nvSpPr>
        <p:spPr bwMode="auto">
          <a:xfrm>
            <a:off x="323850" y="1393825"/>
            <a:ext cx="8496300" cy="4408488"/>
          </a:xfrm>
          <a:prstGeom prst="rect">
            <a:avLst/>
          </a:prstGeom>
          <a:noFill/>
          <a:ln w="9525">
            <a:noFill/>
            <a:miter lim="800000"/>
            <a:headEnd/>
            <a:tailEnd/>
          </a:ln>
        </p:spPr>
        <p:txBody>
          <a:bodyPr/>
          <a:lstStyle/>
          <a:p>
            <a:pPr lvl="0"/>
            <a:r>
              <a:rPr lang="fr-FR" smtClean="0"/>
              <a:t>Cliquez pour modifier les styles du texte du masque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érieure_verticale">
    <p:spTree>
      <p:nvGrpSpPr>
        <p:cNvPr id="1" name=""/>
        <p:cNvGrpSpPr/>
        <p:nvPr/>
      </p:nvGrpSpPr>
      <p:grpSpPr>
        <a:xfrm>
          <a:off x="0" y="0"/>
          <a:ext cx="0" cy="0"/>
          <a:chOff x="0" y="0"/>
          <a:chExt cx="0" cy="0"/>
        </a:xfrm>
      </p:grpSpPr>
      <p:pic>
        <p:nvPicPr>
          <p:cNvPr id="4" name="Image 3" descr="Visuel2.jpg"/>
          <p:cNvPicPr>
            <a:picLocks noChangeAspect="1"/>
          </p:cNvPicPr>
          <p:nvPr/>
        </p:nvPicPr>
        <p:blipFill>
          <a:blip r:embed="rId2" cstate="print"/>
          <a:srcRect/>
          <a:stretch>
            <a:fillRect/>
          </a:stretch>
        </p:blipFill>
        <p:spPr bwMode="auto">
          <a:xfrm>
            <a:off x="0" y="3228975"/>
            <a:ext cx="738188" cy="3009900"/>
          </a:xfrm>
          <a:prstGeom prst="rect">
            <a:avLst/>
          </a:prstGeom>
          <a:noFill/>
          <a:ln w="9525">
            <a:noFill/>
            <a:miter lim="800000"/>
            <a:headEnd/>
            <a:tailEnd/>
          </a:ln>
        </p:spPr>
      </p:pic>
      <p:sp>
        <p:nvSpPr>
          <p:cNvPr id="2" name="Titre 1"/>
          <p:cNvSpPr>
            <a:spLocks noGrp="1"/>
          </p:cNvSpPr>
          <p:nvPr>
            <p:ph type="title"/>
          </p:nvPr>
        </p:nvSpPr>
        <p:spPr>
          <a:xfrm>
            <a:off x="1030167" y="0"/>
            <a:ext cx="8113833" cy="1090613"/>
          </a:xfrm>
        </p:spPr>
        <p:txBody>
          <a:bodyPr/>
          <a:lstStyle>
            <a:lvl1pPr>
              <a:defRPr sz="4000">
                <a:latin typeface="+mn-lt"/>
              </a:defRPr>
            </a:lvl1pPr>
          </a:lstStyle>
          <a:p>
            <a:r>
              <a:rPr lang="fr-FR" smtClean="0"/>
              <a:t>Cliquez pour modifier le style du titre</a:t>
            </a:r>
            <a:endParaRPr lang="en-CA" dirty="0"/>
          </a:p>
        </p:txBody>
      </p:sp>
      <p:sp>
        <p:nvSpPr>
          <p:cNvPr id="7" name="Textplatzhalter 2"/>
          <p:cNvSpPr>
            <a:spLocks noGrp="1"/>
          </p:cNvSpPr>
          <p:nvPr>
            <p:ph idx="1"/>
          </p:nvPr>
        </p:nvSpPr>
        <p:spPr bwMode="auto">
          <a:xfrm>
            <a:off x="1077913" y="1393825"/>
            <a:ext cx="7742237" cy="4408488"/>
          </a:xfrm>
          <a:prstGeom prst="rect">
            <a:avLst/>
          </a:prstGeom>
          <a:noFill/>
          <a:ln w="9525">
            <a:noFill/>
            <a:miter lim="800000"/>
            <a:headEnd/>
            <a:tailEnd/>
          </a:ln>
        </p:spPr>
        <p:txBody>
          <a:bodyPr/>
          <a:lstStyle/>
          <a:p>
            <a:pPr lvl="0"/>
            <a:r>
              <a:rPr lang="fr-FR" smtClean="0"/>
              <a:t>Cliquez pour modifier les styles du texte du masque</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érieure_horizontale">
    <p:spTree>
      <p:nvGrpSpPr>
        <p:cNvPr id="1" name=""/>
        <p:cNvGrpSpPr/>
        <p:nvPr/>
      </p:nvGrpSpPr>
      <p:grpSpPr>
        <a:xfrm>
          <a:off x="0" y="0"/>
          <a:ext cx="0" cy="0"/>
          <a:chOff x="0" y="0"/>
          <a:chExt cx="0" cy="0"/>
        </a:xfrm>
      </p:grpSpPr>
      <p:pic>
        <p:nvPicPr>
          <p:cNvPr id="4" name="Image 4" descr="Visuel3.jpg"/>
          <p:cNvPicPr>
            <a:picLocks noChangeAspect="1"/>
          </p:cNvPicPr>
          <p:nvPr/>
        </p:nvPicPr>
        <p:blipFill>
          <a:blip r:embed="rId2" cstate="print"/>
          <a:srcRect/>
          <a:stretch>
            <a:fillRect/>
          </a:stretch>
        </p:blipFill>
        <p:spPr bwMode="auto">
          <a:xfrm>
            <a:off x="6165850" y="0"/>
            <a:ext cx="2978150" cy="473075"/>
          </a:xfrm>
          <a:prstGeom prst="rect">
            <a:avLst/>
          </a:prstGeom>
          <a:noFill/>
          <a:ln w="9525">
            <a:noFill/>
            <a:miter lim="800000"/>
            <a:headEnd/>
            <a:tailEnd/>
          </a:ln>
        </p:spPr>
      </p:pic>
      <p:sp>
        <p:nvSpPr>
          <p:cNvPr id="2" name="Titre 1"/>
          <p:cNvSpPr>
            <a:spLocks noGrp="1"/>
          </p:cNvSpPr>
          <p:nvPr>
            <p:ph type="title"/>
          </p:nvPr>
        </p:nvSpPr>
        <p:spPr/>
        <p:txBody>
          <a:bodyPr/>
          <a:lstStyle>
            <a:lvl1pPr>
              <a:defRPr sz="4000">
                <a:latin typeface="+mj-lt"/>
              </a:defRPr>
            </a:lvl1pPr>
          </a:lstStyle>
          <a:p>
            <a:r>
              <a:rPr lang="fr-FR" smtClean="0"/>
              <a:t>Cliquez pour modifier le style du titre</a:t>
            </a:r>
            <a:endParaRPr lang="en-CA" dirty="0"/>
          </a:p>
        </p:txBody>
      </p:sp>
      <p:sp>
        <p:nvSpPr>
          <p:cNvPr id="7" name="Textplatzhalter 2"/>
          <p:cNvSpPr>
            <a:spLocks noGrp="1"/>
          </p:cNvSpPr>
          <p:nvPr>
            <p:ph idx="1"/>
          </p:nvPr>
        </p:nvSpPr>
        <p:spPr bwMode="auto">
          <a:xfrm>
            <a:off x="323851" y="1393825"/>
            <a:ext cx="8496300" cy="4408488"/>
          </a:xfrm>
          <a:prstGeom prst="rect">
            <a:avLst/>
          </a:prstGeom>
          <a:noFill/>
          <a:ln w="9525">
            <a:noFill/>
            <a:miter lim="800000"/>
            <a:headEnd/>
            <a:tailEnd/>
          </a:ln>
        </p:spPr>
        <p:txBody>
          <a:bodyPr/>
          <a:lstStyle/>
          <a:p>
            <a:pPr lvl="0"/>
            <a:r>
              <a:rPr lang="fr-FR" smtClean="0"/>
              <a:t>Cliquez pour modifier les styles du texte du masque</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ernière diapositiv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6242437"/>
            <a:ext cx="1347718" cy="612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fr-CA"/>
          </a:p>
        </p:txBody>
      </p:sp>
      <p:sp>
        <p:nvSpPr>
          <p:cNvPr id="3" name="Espace réservé du pied de page 2"/>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fr-CA"/>
          </a:p>
        </p:txBody>
      </p:sp>
      <p:sp>
        <p:nvSpPr>
          <p:cNvPr id="4" name="Espace réservé du numéro de diapositive 3"/>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9FC451BC-DD65-46ED-9D76-ED9056C7E0C7}" type="slidenum">
              <a:rPr lang="fr-CA"/>
              <a:pPr>
                <a:defRPr/>
              </a:pPr>
              <a:t>‹N°›</a:t>
            </a:fld>
            <a:endParaRPr lang="fr-CA"/>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remière diapositiv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6336" y="6242437"/>
            <a:ext cx="1347718" cy="612000"/>
          </a:xfrm>
          <a:prstGeom prst="rect">
            <a:avLst/>
          </a:prstGeom>
        </p:spPr>
      </p:pic>
    </p:spTree>
    <p:extLst>
      <p:ext uri="{BB962C8B-B14F-4D97-AF65-F5344CB8AC3E}">
        <p14:creationId xmlns:p14="http://schemas.microsoft.com/office/powerpoint/2010/main" val="365734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térieure_pas d'imag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a:latin typeface="+mn-lt"/>
              </a:defRPr>
            </a:lvl1pPr>
          </a:lstStyle>
          <a:p>
            <a:r>
              <a:rPr lang="fr-FR" smtClean="0"/>
              <a:t>Cliquez pour modifier le style du titre</a:t>
            </a:r>
            <a:endParaRPr lang="en-CA" dirty="0"/>
          </a:p>
        </p:txBody>
      </p:sp>
      <p:sp>
        <p:nvSpPr>
          <p:cNvPr id="7" name="Textplatzhalter 2"/>
          <p:cNvSpPr>
            <a:spLocks noGrp="1"/>
          </p:cNvSpPr>
          <p:nvPr>
            <p:ph idx="1"/>
          </p:nvPr>
        </p:nvSpPr>
        <p:spPr bwMode="auto">
          <a:xfrm>
            <a:off x="323850" y="1393825"/>
            <a:ext cx="8496300" cy="4408488"/>
          </a:xfrm>
          <a:prstGeom prst="rect">
            <a:avLst/>
          </a:prstGeom>
          <a:noFill/>
          <a:ln w="9525">
            <a:noFill/>
            <a:miter lim="800000"/>
            <a:headEnd/>
            <a:tailEnd/>
          </a:ln>
        </p:spPr>
        <p:txBody>
          <a:bodyPr/>
          <a:lstStyle/>
          <a:p>
            <a:pPr lvl="0"/>
            <a:r>
              <a:rPr lang="fr-FR" smtClean="0"/>
              <a:t>Cliquez pour modifier les styles du texte du masque</a:t>
            </a:r>
          </a:p>
        </p:txBody>
      </p:sp>
    </p:spTree>
    <p:extLst>
      <p:ext uri="{BB962C8B-B14F-4D97-AF65-F5344CB8AC3E}">
        <p14:creationId xmlns:p14="http://schemas.microsoft.com/office/powerpoint/2010/main" val="11330728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érieure_verticale">
    <p:spTree>
      <p:nvGrpSpPr>
        <p:cNvPr id="1" name=""/>
        <p:cNvGrpSpPr/>
        <p:nvPr/>
      </p:nvGrpSpPr>
      <p:grpSpPr>
        <a:xfrm>
          <a:off x="0" y="0"/>
          <a:ext cx="0" cy="0"/>
          <a:chOff x="0" y="0"/>
          <a:chExt cx="0" cy="0"/>
        </a:xfrm>
      </p:grpSpPr>
      <p:pic>
        <p:nvPicPr>
          <p:cNvPr id="4" name="Image 3" descr="Visuel2.jpg"/>
          <p:cNvPicPr>
            <a:picLocks noChangeAspect="1"/>
          </p:cNvPicPr>
          <p:nvPr/>
        </p:nvPicPr>
        <p:blipFill>
          <a:blip r:embed="rId2" cstate="print"/>
          <a:srcRect/>
          <a:stretch>
            <a:fillRect/>
          </a:stretch>
        </p:blipFill>
        <p:spPr bwMode="auto">
          <a:xfrm>
            <a:off x="0" y="3228975"/>
            <a:ext cx="738188" cy="3009900"/>
          </a:xfrm>
          <a:prstGeom prst="rect">
            <a:avLst/>
          </a:prstGeom>
          <a:noFill/>
          <a:ln w="9525">
            <a:noFill/>
            <a:miter lim="800000"/>
            <a:headEnd/>
            <a:tailEnd/>
          </a:ln>
        </p:spPr>
      </p:pic>
      <p:sp>
        <p:nvSpPr>
          <p:cNvPr id="2" name="Titre 1"/>
          <p:cNvSpPr>
            <a:spLocks noGrp="1"/>
          </p:cNvSpPr>
          <p:nvPr>
            <p:ph type="title"/>
          </p:nvPr>
        </p:nvSpPr>
        <p:spPr>
          <a:xfrm>
            <a:off x="1030167" y="0"/>
            <a:ext cx="8113833" cy="1090613"/>
          </a:xfrm>
        </p:spPr>
        <p:txBody>
          <a:bodyPr/>
          <a:lstStyle>
            <a:lvl1pPr>
              <a:defRPr sz="4000">
                <a:latin typeface="+mn-lt"/>
              </a:defRPr>
            </a:lvl1pPr>
          </a:lstStyle>
          <a:p>
            <a:r>
              <a:rPr lang="fr-FR" smtClean="0"/>
              <a:t>Cliquez pour modifier le style du titre</a:t>
            </a:r>
            <a:endParaRPr lang="en-CA" dirty="0"/>
          </a:p>
        </p:txBody>
      </p:sp>
      <p:sp>
        <p:nvSpPr>
          <p:cNvPr id="7" name="Textplatzhalter 2"/>
          <p:cNvSpPr>
            <a:spLocks noGrp="1"/>
          </p:cNvSpPr>
          <p:nvPr>
            <p:ph idx="1"/>
          </p:nvPr>
        </p:nvSpPr>
        <p:spPr bwMode="auto">
          <a:xfrm>
            <a:off x="1077913" y="1393825"/>
            <a:ext cx="7742237" cy="4408488"/>
          </a:xfrm>
          <a:prstGeom prst="rect">
            <a:avLst/>
          </a:prstGeom>
          <a:noFill/>
          <a:ln w="9525">
            <a:noFill/>
            <a:miter lim="800000"/>
            <a:headEnd/>
            <a:tailEnd/>
          </a:ln>
        </p:spPr>
        <p:txBody>
          <a:bodyPr/>
          <a:lstStyle/>
          <a:p>
            <a:pPr lvl="0"/>
            <a:r>
              <a:rPr lang="fr-FR" smtClean="0"/>
              <a:t>Cliquez pour modifier les styles du texte du masque</a:t>
            </a:r>
          </a:p>
        </p:txBody>
      </p:sp>
    </p:spTree>
    <p:extLst>
      <p:ext uri="{BB962C8B-B14F-4D97-AF65-F5344CB8AC3E}">
        <p14:creationId xmlns:p14="http://schemas.microsoft.com/office/powerpoint/2010/main" val="265956759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Espace réservé du texte 5"/>
          <p:cNvSpPr txBox="1">
            <a:spLocks/>
          </p:cNvSpPr>
          <p:nvPr/>
        </p:nvSpPr>
        <p:spPr>
          <a:xfrm>
            <a:off x="171450" y="6238875"/>
            <a:ext cx="6908800" cy="619125"/>
          </a:xfrm>
          <a:prstGeom prst="rect">
            <a:avLst/>
          </a:prstGeom>
        </p:spPr>
        <p:txBody>
          <a:bodyPr/>
          <a:lstStyle>
            <a:lvl1pPr algn="ctr">
              <a:defRPr sz="3600" b="1" i="1">
                <a:solidFill>
                  <a:schemeClr val="bg1"/>
                </a:solidFill>
              </a:defRPr>
            </a:lvl1pPr>
          </a:lstStyle>
          <a:p>
            <a:pPr marL="176213" indent="-176213">
              <a:spcBef>
                <a:spcPct val="20000"/>
              </a:spcBef>
              <a:buFont typeface="Wingdings" pitchFamily="2" charset="2"/>
              <a:buNone/>
              <a:defRPr/>
            </a:pPr>
            <a:r>
              <a:rPr lang="de-DE" dirty="0" smtClean="0">
                <a:latin typeface="+mn-lt"/>
              </a:rPr>
              <a:t>Le </a:t>
            </a:r>
            <a:r>
              <a:rPr lang="de-DE" dirty="0" err="1" smtClean="0">
                <a:latin typeface="+mn-lt"/>
              </a:rPr>
              <a:t>marketing</a:t>
            </a:r>
            <a:r>
              <a:rPr lang="de-DE" dirty="0" smtClean="0">
                <a:latin typeface="+mn-lt"/>
              </a:rPr>
              <a:t> </a:t>
            </a:r>
            <a:r>
              <a:rPr lang="de-DE" dirty="0" err="1" smtClean="0">
                <a:latin typeface="+mn-lt"/>
              </a:rPr>
              <a:t>social</a:t>
            </a:r>
            <a:endParaRPr lang="de-DE" dirty="0">
              <a:latin typeface="+mn-lt"/>
            </a:endParaRPr>
          </a:p>
        </p:txBody>
      </p:sp>
      <p:sp>
        <p:nvSpPr>
          <p:cNvPr id="1027" name="Textplatzhalter 2"/>
          <p:cNvSpPr>
            <a:spLocks noGrp="1"/>
          </p:cNvSpPr>
          <p:nvPr>
            <p:ph type="body" idx="1"/>
          </p:nvPr>
        </p:nvSpPr>
        <p:spPr bwMode="auto">
          <a:xfrm>
            <a:off x="1077913" y="1393825"/>
            <a:ext cx="7742237" cy="4408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Texte de la diapositive</a:t>
            </a:r>
          </a:p>
        </p:txBody>
      </p:sp>
      <p:sp>
        <p:nvSpPr>
          <p:cNvPr id="2" name="Titelplatzhalter 1"/>
          <p:cNvSpPr>
            <a:spLocks noGrp="1"/>
          </p:cNvSpPr>
          <p:nvPr>
            <p:ph type="title"/>
          </p:nvPr>
        </p:nvSpPr>
        <p:spPr bwMode="auto">
          <a:xfrm>
            <a:off x="323850" y="0"/>
            <a:ext cx="8496300" cy="10906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err="1" smtClean="0"/>
              <a:t>Titre</a:t>
            </a:r>
            <a:r>
              <a:rPr lang="de-DE" dirty="0" smtClean="0"/>
              <a:t> de la </a:t>
            </a:r>
            <a:r>
              <a:rPr lang="de-DE" dirty="0" err="1" smtClean="0"/>
              <a:t>diapositive</a:t>
            </a:r>
            <a:endParaRPr lang="de-DE" dirty="0" smtClean="0"/>
          </a:p>
        </p:txBody>
      </p:sp>
      <p:pic>
        <p:nvPicPr>
          <p:cNvPr id="3" name="Imag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96336" y="6242437"/>
            <a:ext cx="1347718" cy="612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 id="2147483676" r:id="rId5"/>
    <p:sldLayoutId id="2147483677" r:id="rId6"/>
  </p:sldLayoutIdLst>
  <p:transition spd="med">
    <p:fade/>
  </p:transition>
  <p:timing>
    <p:tnLst>
      <p:par>
        <p:cTn id="1" dur="indefinite" restart="never" nodeType="tmRoot"/>
      </p:par>
    </p:tnLst>
  </p:timing>
  <p:hf sldNum="0" hdr="0" dt="0"/>
  <p:txStyles>
    <p:titleStyle>
      <a:lvl1pPr algn="l" rtl="0" fontAlgn="base">
        <a:spcBef>
          <a:spcPct val="0"/>
        </a:spcBef>
        <a:spcAft>
          <a:spcPct val="0"/>
        </a:spcAft>
        <a:defRPr sz="4800" b="1"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800" b="1">
          <a:solidFill>
            <a:schemeClr val="tx1"/>
          </a:solidFill>
          <a:latin typeface="Calibri" pitchFamily="34" charset="0"/>
        </a:defRPr>
      </a:lvl2pPr>
      <a:lvl3pPr algn="l" rtl="0" fontAlgn="base">
        <a:spcBef>
          <a:spcPct val="0"/>
        </a:spcBef>
        <a:spcAft>
          <a:spcPct val="0"/>
        </a:spcAft>
        <a:defRPr sz="4800" b="1">
          <a:solidFill>
            <a:schemeClr val="tx1"/>
          </a:solidFill>
          <a:latin typeface="Calibri" pitchFamily="34" charset="0"/>
        </a:defRPr>
      </a:lvl3pPr>
      <a:lvl4pPr algn="l" rtl="0" fontAlgn="base">
        <a:spcBef>
          <a:spcPct val="0"/>
        </a:spcBef>
        <a:spcAft>
          <a:spcPct val="0"/>
        </a:spcAft>
        <a:defRPr sz="4800" b="1">
          <a:solidFill>
            <a:schemeClr val="tx1"/>
          </a:solidFill>
          <a:latin typeface="Calibri" pitchFamily="34" charset="0"/>
        </a:defRPr>
      </a:lvl4pPr>
      <a:lvl5pPr algn="l" rtl="0" fontAlgn="base">
        <a:spcBef>
          <a:spcPct val="0"/>
        </a:spcBef>
        <a:spcAft>
          <a:spcPct val="0"/>
        </a:spcAft>
        <a:defRPr sz="4800" b="1">
          <a:solidFill>
            <a:schemeClr val="tx1"/>
          </a:solidFill>
          <a:latin typeface="Calibri" pitchFamily="34" charset="0"/>
        </a:defRPr>
      </a:lvl5pPr>
      <a:lvl6pPr marL="457200" algn="l" rtl="0" eaLnBrk="1" fontAlgn="base" hangingPunct="1">
        <a:spcBef>
          <a:spcPct val="0"/>
        </a:spcBef>
        <a:spcAft>
          <a:spcPct val="0"/>
        </a:spcAft>
        <a:defRPr sz="3000" b="1">
          <a:solidFill>
            <a:schemeClr val="tx1"/>
          </a:solidFill>
          <a:latin typeface="Calibri" pitchFamily="34" charset="0"/>
        </a:defRPr>
      </a:lvl6pPr>
      <a:lvl7pPr marL="914400" algn="l" rtl="0" eaLnBrk="1" fontAlgn="base" hangingPunct="1">
        <a:spcBef>
          <a:spcPct val="0"/>
        </a:spcBef>
        <a:spcAft>
          <a:spcPct val="0"/>
        </a:spcAft>
        <a:defRPr sz="3000" b="1">
          <a:solidFill>
            <a:schemeClr val="tx1"/>
          </a:solidFill>
          <a:latin typeface="Calibri" pitchFamily="34" charset="0"/>
        </a:defRPr>
      </a:lvl7pPr>
      <a:lvl8pPr marL="1371600" algn="l" rtl="0" eaLnBrk="1" fontAlgn="base" hangingPunct="1">
        <a:spcBef>
          <a:spcPct val="0"/>
        </a:spcBef>
        <a:spcAft>
          <a:spcPct val="0"/>
        </a:spcAft>
        <a:defRPr sz="3000" b="1">
          <a:solidFill>
            <a:schemeClr val="tx1"/>
          </a:solidFill>
          <a:latin typeface="Calibri" pitchFamily="34" charset="0"/>
        </a:defRPr>
      </a:lvl8pPr>
      <a:lvl9pPr marL="1828800" algn="l" rtl="0" eaLnBrk="1" fontAlgn="base" hangingPunct="1">
        <a:spcBef>
          <a:spcPct val="0"/>
        </a:spcBef>
        <a:spcAft>
          <a:spcPct val="0"/>
        </a:spcAft>
        <a:defRPr sz="3000" b="1">
          <a:solidFill>
            <a:schemeClr val="tx1"/>
          </a:solidFill>
          <a:latin typeface="Calibri" pitchFamily="34" charset="0"/>
        </a:defRPr>
      </a:lvl9pPr>
    </p:titleStyle>
    <p:bodyStyle>
      <a:lvl1pPr marL="176213" indent="-176213" algn="l" rtl="0" fontAlgn="base">
        <a:spcBef>
          <a:spcPct val="20000"/>
        </a:spcBef>
        <a:spcAft>
          <a:spcPct val="0"/>
        </a:spcAft>
        <a:buFont typeface="Wingdings" pitchFamily="2" charset="2"/>
        <a:buChar char="•"/>
        <a:defRPr sz="2400" kern="1200">
          <a:solidFill>
            <a:schemeClr val="tx1"/>
          </a:solidFill>
          <a:latin typeface="+mn-lt"/>
          <a:ea typeface="+mn-ea"/>
          <a:cs typeface="+mn-cs"/>
        </a:defRPr>
      </a:lvl1pPr>
      <a:lvl2pPr marL="360363" indent="-184150" algn="l" rtl="0" fontAlgn="base">
        <a:spcBef>
          <a:spcPct val="20000"/>
        </a:spcBef>
        <a:spcAft>
          <a:spcPct val="0"/>
        </a:spcAft>
        <a:buFont typeface="Symbol" pitchFamily="18" charset="2"/>
        <a:buChar char="-"/>
        <a:defRPr sz="2800" kern="1200">
          <a:solidFill>
            <a:schemeClr val="tx1"/>
          </a:solidFill>
          <a:latin typeface="+mn-lt"/>
          <a:ea typeface="+mn-ea"/>
          <a:cs typeface="+mn-cs"/>
        </a:defRPr>
      </a:lvl2pPr>
      <a:lvl3pPr marL="536575" indent="-176213" algn="l" rtl="0" fontAlgn="base">
        <a:spcBef>
          <a:spcPct val="20000"/>
        </a:spcBef>
        <a:spcAft>
          <a:spcPct val="0"/>
        </a:spcAft>
        <a:buFont typeface="Wingdings" pitchFamily="2" charset="2"/>
        <a:buChar char="§"/>
        <a:defRPr sz="2400" kern="1200">
          <a:solidFill>
            <a:schemeClr val="tx1"/>
          </a:solidFill>
          <a:latin typeface="+mn-lt"/>
          <a:ea typeface="+mn-ea"/>
          <a:cs typeface="+mn-cs"/>
        </a:defRPr>
      </a:lvl3pPr>
      <a:lvl4pPr marL="720725" indent="-184150" algn="l" rtl="0" fontAlgn="base">
        <a:spcBef>
          <a:spcPct val="20000"/>
        </a:spcBef>
        <a:spcAft>
          <a:spcPct val="0"/>
        </a:spcAft>
        <a:buFont typeface="Symbol" pitchFamily="18" charset="2"/>
        <a:buChar char="-"/>
        <a:defRPr sz="2000" kern="1200">
          <a:solidFill>
            <a:schemeClr val="tx1"/>
          </a:solidFill>
          <a:latin typeface="+mn-lt"/>
          <a:ea typeface="+mn-ea"/>
          <a:cs typeface="+mn-cs"/>
        </a:defRPr>
      </a:lvl4pPr>
      <a:lvl5pPr marL="896938" indent="-176213" algn="l" rtl="0" fontAlgn="base">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Espace réservé du texte 5"/>
          <p:cNvSpPr txBox="1">
            <a:spLocks/>
          </p:cNvSpPr>
          <p:nvPr/>
        </p:nvSpPr>
        <p:spPr>
          <a:xfrm>
            <a:off x="171450" y="6238875"/>
            <a:ext cx="6908800" cy="619125"/>
          </a:xfrm>
          <a:prstGeom prst="rect">
            <a:avLst/>
          </a:prstGeom>
        </p:spPr>
        <p:txBody>
          <a:bodyPr/>
          <a:lstStyle>
            <a:lvl1pPr algn="ctr">
              <a:defRPr sz="3600" b="1" i="1">
                <a:solidFill>
                  <a:schemeClr val="bg1"/>
                </a:solidFill>
              </a:defRPr>
            </a:lvl1pPr>
          </a:lstStyle>
          <a:p>
            <a:pPr marL="176213" indent="-176213">
              <a:spcBef>
                <a:spcPct val="20000"/>
              </a:spcBef>
              <a:buFont typeface="Wingdings" pitchFamily="2" charset="2"/>
              <a:buNone/>
              <a:defRPr/>
            </a:pPr>
            <a:r>
              <a:rPr lang="de-DE" dirty="0" smtClean="0">
                <a:solidFill>
                  <a:prstClr val="white"/>
                </a:solidFill>
                <a:latin typeface="Calibri"/>
              </a:rPr>
              <a:t>Le </a:t>
            </a:r>
            <a:r>
              <a:rPr lang="de-DE" dirty="0" err="1" smtClean="0">
                <a:solidFill>
                  <a:prstClr val="white"/>
                </a:solidFill>
                <a:latin typeface="Calibri"/>
              </a:rPr>
              <a:t>marketing</a:t>
            </a:r>
            <a:r>
              <a:rPr lang="de-DE" dirty="0" smtClean="0">
                <a:solidFill>
                  <a:prstClr val="white"/>
                </a:solidFill>
                <a:latin typeface="Calibri"/>
              </a:rPr>
              <a:t> </a:t>
            </a:r>
            <a:r>
              <a:rPr lang="de-DE" dirty="0" err="1" smtClean="0">
                <a:solidFill>
                  <a:prstClr val="white"/>
                </a:solidFill>
                <a:latin typeface="Calibri"/>
              </a:rPr>
              <a:t>social</a:t>
            </a:r>
            <a:endParaRPr lang="de-DE" dirty="0">
              <a:solidFill>
                <a:prstClr val="white"/>
              </a:solidFill>
              <a:latin typeface="Calibri"/>
            </a:endParaRPr>
          </a:p>
        </p:txBody>
      </p:sp>
      <p:sp>
        <p:nvSpPr>
          <p:cNvPr id="1027" name="Textplatzhalter 2"/>
          <p:cNvSpPr>
            <a:spLocks noGrp="1"/>
          </p:cNvSpPr>
          <p:nvPr>
            <p:ph type="body" idx="1"/>
          </p:nvPr>
        </p:nvSpPr>
        <p:spPr bwMode="auto">
          <a:xfrm>
            <a:off x="1077913" y="1393825"/>
            <a:ext cx="7742237" cy="4408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Texte de la diapositive</a:t>
            </a:r>
          </a:p>
        </p:txBody>
      </p:sp>
      <p:sp>
        <p:nvSpPr>
          <p:cNvPr id="2" name="Titelplatzhalter 1"/>
          <p:cNvSpPr>
            <a:spLocks noGrp="1"/>
          </p:cNvSpPr>
          <p:nvPr>
            <p:ph type="title"/>
          </p:nvPr>
        </p:nvSpPr>
        <p:spPr bwMode="auto">
          <a:xfrm>
            <a:off x="323850" y="0"/>
            <a:ext cx="8496300" cy="10906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dirty="0" err="1" smtClean="0"/>
              <a:t>Titre</a:t>
            </a:r>
            <a:r>
              <a:rPr lang="de-DE" dirty="0" smtClean="0"/>
              <a:t> de la </a:t>
            </a:r>
            <a:r>
              <a:rPr lang="de-DE" dirty="0" err="1" smtClean="0"/>
              <a:t>diapositive</a:t>
            </a:r>
            <a:endParaRPr lang="de-DE" dirty="0" smtClean="0"/>
          </a:p>
        </p:txBody>
      </p:sp>
      <p:pic>
        <p:nvPicPr>
          <p:cNvPr id="5" name="Imag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596336" y="6242437"/>
            <a:ext cx="1347718" cy="612000"/>
          </a:xfrm>
          <a:prstGeom prst="rect">
            <a:avLst/>
          </a:prstGeom>
        </p:spPr>
      </p:pic>
    </p:spTree>
    <p:extLst>
      <p:ext uri="{BB962C8B-B14F-4D97-AF65-F5344CB8AC3E}">
        <p14:creationId xmlns:p14="http://schemas.microsoft.com/office/powerpoint/2010/main" val="28942720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ransition spd="med">
    <p:fade/>
  </p:transition>
  <p:timing>
    <p:tnLst>
      <p:par>
        <p:cTn id="1" dur="indefinite" restart="never" nodeType="tmRoot"/>
      </p:par>
    </p:tnLst>
  </p:timing>
  <p:hf sldNum="0" hdr="0" dt="0"/>
  <p:txStyles>
    <p:titleStyle>
      <a:lvl1pPr algn="l" rtl="0" fontAlgn="base">
        <a:spcBef>
          <a:spcPct val="0"/>
        </a:spcBef>
        <a:spcAft>
          <a:spcPct val="0"/>
        </a:spcAft>
        <a:defRPr sz="4800" b="1"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800" b="1">
          <a:solidFill>
            <a:schemeClr val="tx1"/>
          </a:solidFill>
          <a:latin typeface="Calibri" pitchFamily="34" charset="0"/>
        </a:defRPr>
      </a:lvl2pPr>
      <a:lvl3pPr algn="l" rtl="0" fontAlgn="base">
        <a:spcBef>
          <a:spcPct val="0"/>
        </a:spcBef>
        <a:spcAft>
          <a:spcPct val="0"/>
        </a:spcAft>
        <a:defRPr sz="4800" b="1">
          <a:solidFill>
            <a:schemeClr val="tx1"/>
          </a:solidFill>
          <a:latin typeface="Calibri" pitchFamily="34" charset="0"/>
        </a:defRPr>
      </a:lvl3pPr>
      <a:lvl4pPr algn="l" rtl="0" fontAlgn="base">
        <a:spcBef>
          <a:spcPct val="0"/>
        </a:spcBef>
        <a:spcAft>
          <a:spcPct val="0"/>
        </a:spcAft>
        <a:defRPr sz="4800" b="1">
          <a:solidFill>
            <a:schemeClr val="tx1"/>
          </a:solidFill>
          <a:latin typeface="Calibri" pitchFamily="34" charset="0"/>
        </a:defRPr>
      </a:lvl4pPr>
      <a:lvl5pPr algn="l" rtl="0" fontAlgn="base">
        <a:spcBef>
          <a:spcPct val="0"/>
        </a:spcBef>
        <a:spcAft>
          <a:spcPct val="0"/>
        </a:spcAft>
        <a:defRPr sz="4800" b="1">
          <a:solidFill>
            <a:schemeClr val="tx1"/>
          </a:solidFill>
          <a:latin typeface="Calibri" pitchFamily="34" charset="0"/>
        </a:defRPr>
      </a:lvl5pPr>
      <a:lvl6pPr marL="457200" algn="l" rtl="0" eaLnBrk="1" fontAlgn="base" hangingPunct="1">
        <a:spcBef>
          <a:spcPct val="0"/>
        </a:spcBef>
        <a:spcAft>
          <a:spcPct val="0"/>
        </a:spcAft>
        <a:defRPr sz="3000" b="1">
          <a:solidFill>
            <a:schemeClr val="tx1"/>
          </a:solidFill>
          <a:latin typeface="Calibri" pitchFamily="34" charset="0"/>
        </a:defRPr>
      </a:lvl6pPr>
      <a:lvl7pPr marL="914400" algn="l" rtl="0" eaLnBrk="1" fontAlgn="base" hangingPunct="1">
        <a:spcBef>
          <a:spcPct val="0"/>
        </a:spcBef>
        <a:spcAft>
          <a:spcPct val="0"/>
        </a:spcAft>
        <a:defRPr sz="3000" b="1">
          <a:solidFill>
            <a:schemeClr val="tx1"/>
          </a:solidFill>
          <a:latin typeface="Calibri" pitchFamily="34" charset="0"/>
        </a:defRPr>
      </a:lvl7pPr>
      <a:lvl8pPr marL="1371600" algn="l" rtl="0" eaLnBrk="1" fontAlgn="base" hangingPunct="1">
        <a:spcBef>
          <a:spcPct val="0"/>
        </a:spcBef>
        <a:spcAft>
          <a:spcPct val="0"/>
        </a:spcAft>
        <a:defRPr sz="3000" b="1">
          <a:solidFill>
            <a:schemeClr val="tx1"/>
          </a:solidFill>
          <a:latin typeface="Calibri" pitchFamily="34" charset="0"/>
        </a:defRPr>
      </a:lvl8pPr>
      <a:lvl9pPr marL="1828800" algn="l" rtl="0" eaLnBrk="1" fontAlgn="base" hangingPunct="1">
        <a:spcBef>
          <a:spcPct val="0"/>
        </a:spcBef>
        <a:spcAft>
          <a:spcPct val="0"/>
        </a:spcAft>
        <a:defRPr sz="3000" b="1">
          <a:solidFill>
            <a:schemeClr val="tx1"/>
          </a:solidFill>
          <a:latin typeface="Calibri" pitchFamily="34" charset="0"/>
        </a:defRPr>
      </a:lvl9pPr>
    </p:titleStyle>
    <p:bodyStyle>
      <a:lvl1pPr marL="176213" indent="-176213" algn="l" rtl="0" fontAlgn="base">
        <a:spcBef>
          <a:spcPct val="20000"/>
        </a:spcBef>
        <a:spcAft>
          <a:spcPct val="0"/>
        </a:spcAft>
        <a:buFont typeface="Wingdings" pitchFamily="2" charset="2"/>
        <a:buChar char="•"/>
        <a:defRPr sz="2400" kern="1200">
          <a:solidFill>
            <a:schemeClr val="tx1"/>
          </a:solidFill>
          <a:latin typeface="+mn-lt"/>
          <a:ea typeface="+mn-ea"/>
          <a:cs typeface="+mn-cs"/>
        </a:defRPr>
      </a:lvl1pPr>
      <a:lvl2pPr marL="360363" indent="-184150" algn="l" rtl="0" fontAlgn="base">
        <a:spcBef>
          <a:spcPct val="20000"/>
        </a:spcBef>
        <a:spcAft>
          <a:spcPct val="0"/>
        </a:spcAft>
        <a:buFont typeface="Symbol" pitchFamily="18" charset="2"/>
        <a:buChar char="-"/>
        <a:defRPr sz="2800" kern="1200">
          <a:solidFill>
            <a:schemeClr val="tx1"/>
          </a:solidFill>
          <a:latin typeface="+mn-lt"/>
          <a:ea typeface="+mn-ea"/>
          <a:cs typeface="+mn-cs"/>
        </a:defRPr>
      </a:lvl2pPr>
      <a:lvl3pPr marL="536575" indent="-176213" algn="l" rtl="0" fontAlgn="base">
        <a:spcBef>
          <a:spcPct val="20000"/>
        </a:spcBef>
        <a:spcAft>
          <a:spcPct val="0"/>
        </a:spcAft>
        <a:buFont typeface="Wingdings" pitchFamily="2" charset="2"/>
        <a:buChar char="§"/>
        <a:defRPr sz="2400" kern="1200">
          <a:solidFill>
            <a:schemeClr val="tx1"/>
          </a:solidFill>
          <a:latin typeface="+mn-lt"/>
          <a:ea typeface="+mn-ea"/>
          <a:cs typeface="+mn-cs"/>
        </a:defRPr>
      </a:lvl3pPr>
      <a:lvl4pPr marL="720725" indent="-184150" algn="l" rtl="0" fontAlgn="base">
        <a:spcBef>
          <a:spcPct val="20000"/>
        </a:spcBef>
        <a:spcAft>
          <a:spcPct val="0"/>
        </a:spcAft>
        <a:buFont typeface="Symbol" pitchFamily="18" charset="2"/>
        <a:buChar char="-"/>
        <a:defRPr sz="2000" kern="1200">
          <a:solidFill>
            <a:schemeClr val="tx1"/>
          </a:solidFill>
          <a:latin typeface="+mn-lt"/>
          <a:ea typeface="+mn-ea"/>
          <a:cs typeface="+mn-cs"/>
        </a:defRPr>
      </a:lvl4pPr>
      <a:lvl5pPr marL="896938" indent="-176213" algn="l" rtl="0" fontAlgn="base">
        <a:spcBef>
          <a:spcPct val="20000"/>
        </a:spcBef>
        <a:spcAft>
          <a:spcPct val="0"/>
        </a:spcAft>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4.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35.xml"/></Relationships>
</file>

<file path=ppt/slides/_rels/slide12.xml.rels><?xml version="1.0" encoding="UTF-8" standalone="yes"?>
<Relationships xmlns="http://schemas.openxmlformats.org/package/2006/relationships"><Relationship Id="rId8" Type="http://schemas.openxmlformats.org/officeDocument/2006/relationships/hyperlink" Target="http://www.grenier.qc.ca/nouvelles/4288/bleublancrouge-et-diabete-quebec-devoilent-une-campagne-choc" TargetMode="External"/><Relationship Id="rId3" Type="http://schemas.openxmlformats.org/officeDocument/2006/relationships/tags" Target="../tags/tag38.xml"/><Relationship Id="rId7" Type="http://schemas.openxmlformats.org/officeDocument/2006/relationships/hyperlink" Target="https://www.youtube.com/watch?v=dq8dTL8LiG0" TargetMode="Externa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39.xm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53.xml"/></Relationships>
</file>

<file path=ppt/slides/_rels/slide1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tags" Target="../tags/tag56.xml"/><Relationship Id="rId7" Type="http://schemas.openxmlformats.org/officeDocument/2006/relationships/notesSlide" Target="../notesSlides/notesSlide1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xml"/><Relationship Id="rId5" Type="http://schemas.openxmlformats.org/officeDocument/2006/relationships/tags" Target="../tags/tag58.xml"/><Relationship Id="rId4" Type="http://schemas.openxmlformats.org/officeDocument/2006/relationships/tags" Target="../tags/tag5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61.xml"/><Relationship Id="rId7" Type="http://schemas.openxmlformats.org/officeDocument/2006/relationships/notesSlide" Target="../notesSlides/notesSlide16.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3.xml"/><Relationship Id="rId5" Type="http://schemas.openxmlformats.org/officeDocument/2006/relationships/tags" Target="../tags/tag63.xml"/><Relationship Id="rId4"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hyperlink" Target="http://www.toolsofchange.com/fr/accueil/" TargetMode="External"/><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22.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72.xml"/></Relationships>
</file>

<file path=ppt/slides/_rels/slide2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hyperlink" Target="http://concours.infopresse.com/archive/media/2010#f507ae4a-b128-4fe1-af2d-6835bb3ab2f7" TargetMode="External"/><Relationship Id="rId3" Type="http://schemas.openxmlformats.org/officeDocument/2006/relationships/tags" Target="../tags/tag75.xml"/><Relationship Id="rId7" Type="http://schemas.openxmlformats.org/officeDocument/2006/relationships/audio" Target="../media/media1.mp3"/><Relationship Id="rId12" Type="http://schemas.openxmlformats.org/officeDocument/2006/relationships/hyperlink" Target="CPSL%20-%20Jacques%20Rougeau-Coup&#233;-Final.mp3" TargetMode="External"/><Relationship Id="rId17" Type="http://schemas.openxmlformats.org/officeDocument/2006/relationships/image" Target="../media/image23.png"/><Relationship Id="rId2" Type="http://schemas.openxmlformats.org/officeDocument/2006/relationships/tags" Target="../tags/tag74.xml"/><Relationship Id="rId16" Type="http://schemas.openxmlformats.org/officeDocument/2006/relationships/hyperlink" Target="http://www.preventiondiabete.ca/faites-le-test" TargetMode="External"/><Relationship Id="rId1" Type="http://schemas.openxmlformats.org/officeDocument/2006/relationships/tags" Target="../tags/tag73.xml"/><Relationship Id="rId6" Type="http://schemas.microsoft.com/office/2007/relationships/media" Target="../media/media1.mp3"/><Relationship Id="rId11" Type="http://schemas.openxmlformats.org/officeDocument/2006/relationships/hyperlink" Target="http://www.aqps.info/semaine/" TargetMode="External"/><Relationship Id="rId5" Type="http://schemas.openxmlformats.org/officeDocument/2006/relationships/tags" Target="../tags/tag77.xml"/><Relationship Id="rId15" Type="http://schemas.openxmlformats.org/officeDocument/2006/relationships/hyperlink" Target="https://www.youtube.com/watch?v=-fubvNP67P8" TargetMode="External"/><Relationship Id="rId10" Type="http://schemas.openxmlformats.org/officeDocument/2006/relationships/notesSlide" Target="../notesSlides/notesSlide20.xml"/><Relationship Id="rId4" Type="http://schemas.openxmlformats.org/officeDocument/2006/relationships/tags" Target="../tags/tag76.xml"/><Relationship Id="rId9" Type="http://schemas.openxmlformats.org/officeDocument/2006/relationships/slideLayout" Target="../slideLayouts/slideLayout3.xml"/><Relationship Id="rId14" Type="http://schemas.openxmlformats.org/officeDocument/2006/relationships/hyperlink" Target="http://www.100prejuges.ca/"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79.xml"/></Relationships>
</file>

<file path=ppt/slides/_rels/slide26.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24.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83.xml"/></Relationships>
</file>

<file path=ppt/slides/_rels/slide2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3.xml"/><Relationship Id="rId5" Type="http://schemas.openxmlformats.org/officeDocument/2006/relationships/slideLayout" Target="../slideLayouts/slideLayout3.xml"/><Relationship Id="rId4" Type="http://schemas.openxmlformats.org/officeDocument/2006/relationships/tags" Target="../tags/tag87.xml"/></Relationships>
</file>

<file path=ppt/slides/_rels/slide28.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notesSlide" Target="../notesSlides/notesSlide2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3.xml"/><Relationship Id="rId5" Type="http://schemas.openxmlformats.org/officeDocument/2006/relationships/tags" Target="../tags/tag92.xml"/><Relationship Id="rId4" Type="http://schemas.openxmlformats.org/officeDocument/2006/relationships/tags" Target="../tags/tag91.xml"/></Relationships>
</file>

<file path=ppt/slides/_rels/slide29.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notesSlide" Target="../notesSlides/notesSlide2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3.xml"/><Relationship Id="rId5" Type="http://schemas.openxmlformats.org/officeDocument/2006/relationships/tags" Target="../tags/tag97.xml"/><Relationship Id="rId4" Type="http://schemas.openxmlformats.org/officeDocument/2006/relationships/tags" Target="../tags/tag96.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5.xml"/><Relationship Id="rId7" Type="http://schemas.openxmlformats.org/officeDocument/2006/relationships/notesSlide" Target="../notesSlides/notesSlide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3.xml"/><Relationship Id="rId5" Type="http://schemas.openxmlformats.org/officeDocument/2006/relationships/tags" Target="../tags/tag7.xml"/><Relationship Id="rId4"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107.xml"/></Relationships>
</file>

<file path=ppt/slides/_rels/slide3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tags" Target="../tags/tag110.xml"/><Relationship Id="rId7" Type="http://schemas.openxmlformats.org/officeDocument/2006/relationships/image" Target="../media/image25.jpe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30.xml"/><Relationship Id="rId5" Type="http://schemas.openxmlformats.org/officeDocument/2006/relationships/slideLayout" Target="../slideLayouts/slideLayout3.xml"/><Relationship Id="rId4" Type="http://schemas.openxmlformats.org/officeDocument/2006/relationships/tags" Target="../tags/tag111.xml"/></Relationships>
</file>

<file path=ppt/slides/_rels/slide35.xml.rels><?xml version="1.0" encoding="UTF-8" standalone="yes"?>
<Relationships xmlns="http://schemas.openxmlformats.org/package/2006/relationships"><Relationship Id="rId8" Type="http://schemas.openxmlformats.org/officeDocument/2006/relationships/hyperlink" Target="http://you-hou.com/" TargetMode="External"/><Relationship Id="rId13" Type="http://schemas.openxmlformats.org/officeDocument/2006/relationships/image" Target="../media/image29.jpeg"/><Relationship Id="rId3" Type="http://schemas.openxmlformats.org/officeDocument/2006/relationships/tags" Target="../tags/tag114.xml"/><Relationship Id="rId7" Type="http://schemas.openxmlformats.org/officeDocument/2006/relationships/notesSlide" Target="../notesSlides/notesSlide31.xml"/><Relationship Id="rId12" Type="http://schemas.openxmlformats.org/officeDocument/2006/relationships/hyperlink" Target="http://3.bp.blogspot.com/-tGDx59bvWu8/U_Ewfe6NhsI/AAAAAAAAAkI/69DII8rV2C8/s1600/07-FMV-Abribus.jpg" TargetMode="Externa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3.xml"/><Relationship Id="rId11" Type="http://schemas.openxmlformats.org/officeDocument/2006/relationships/image" Target="../media/image28.png"/><Relationship Id="rId5" Type="http://schemas.openxmlformats.org/officeDocument/2006/relationships/tags" Target="../tags/tag116.xml"/><Relationship Id="rId10" Type="http://schemas.openxmlformats.org/officeDocument/2006/relationships/hyperlink" Target="http://www.infopresse.com/archive/index/42004" TargetMode="External"/><Relationship Id="rId4" Type="http://schemas.openxmlformats.org/officeDocument/2006/relationships/tags" Target="../tags/tag115.xml"/><Relationship Id="rId9" Type="http://schemas.openxmlformats.org/officeDocument/2006/relationships/image" Target="../media/image27.jpeg"/><Relationship Id="rId14" Type="http://schemas.openxmlformats.org/officeDocument/2006/relationships/hyperlink" Target="http://marie-vincent.org/"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youtube.com/watch?v=3hd0nfPBvkY" TargetMode="External"/><Relationship Id="rId3" Type="http://schemas.openxmlformats.org/officeDocument/2006/relationships/slideLayout" Target="../slideLayouts/slideLayout3.xml"/><Relationship Id="rId7" Type="http://schemas.openxmlformats.org/officeDocument/2006/relationships/hyperlink" Target="http://www.quebecdanse.org/agenda" TargetMode="Externa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hyperlink" Target="http://plusfutees.com/#campagne" TargetMode="External"/><Relationship Id="rId11" Type="http://schemas.openxmlformats.org/officeDocument/2006/relationships/hyperlink" Target="https://www.youtube.com/watch?v=nSWfyx7pgfk" TargetMode="External"/><Relationship Id="rId5" Type="http://schemas.openxmlformats.org/officeDocument/2006/relationships/hyperlink" Target="http://lactualite.com/societe/2011/05/25/les-campagnes-contre-attaquent/" TargetMode="External"/><Relationship Id="rId10" Type="http://schemas.openxmlformats.org/officeDocument/2006/relationships/hyperlink" Target="https://www.youtube.com/watch?v=52JsiiLNMWU" TargetMode="External"/><Relationship Id="rId4" Type="http://schemas.openxmlformats.org/officeDocument/2006/relationships/notesSlide" Target="../notesSlides/notesSlide32.xml"/><Relationship Id="rId9" Type="http://schemas.openxmlformats.org/officeDocument/2006/relationships/hyperlink" Target="http://www.cinqdixquinze.org/"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123.xml"/><Relationship Id="rId7" Type="http://schemas.openxmlformats.org/officeDocument/2006/relationships/notesSlide" Target="../notesSlides/notesSlide34.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3.xml"/><Relationship Id="rId5" Type="http://schemas.openxmlformats.org/officeDocument/2006/relationships/tags" Target="../tags/tag125.xml"/><Relationship Id="rId4" Type="http://schemas.openxmlformats.org/officeDocument/2006/relationships/tags" Target="../tags/tag124.xml"/></Relationships>
</file>

<file path=ppt/slides/_rels/slide39.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notesSlide" Target="../notesSlides/notesSlide35.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3.xml"/><Relationship Id="rId5" Type="http://schemas.openxmlformats.org/officeDocument/2006/relationships/tags" Target="../tags/tag130.xml"/><Relationship Id="rId4" Type="http://schemas.openxmlformats.org/officeDocument/2006/relationships/tags" Target="../tags/tag1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133.xml"/><Relationship Id="rId7" Type="http://schemas.openxmlformats.org/officeDocument/2006/relationships/slideLayout" Target="../slideLayouts/slideLayout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10" Type="http://schemas.openxmlformats.org/officeDocument/2006/relationships/image" Target="../media/image31.jpeg"/><Relationship Id="rId4" Type="http://schemas.openxmlformats.org/officeDocument/2006/relationships/tags" Target="../tags/tag140.xml"/><Relationship Id="rId9"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38.xml"/><Relationship Id="rId3" Type="http://schemas.openxmlformats.org/officeDocument/2006/relationships/tags" Target="../tags/tag146.xml"/><Relationship Id="rId7" Type="http://schemas.openxmlformats.org/officeDocument/2006/relationships/slideLayout" Target="../slideLayouts/slideLayout3.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33.png"/><Relationship Id="rId5" Type="http://schemas.openxmlformats.org/officeDocument/2006/relationships/tags" Target="../tags/tag148.xml"/><Relationship Id="rId10" Type="http://schemas.openxmlformats.org/officeDocument/2006/relationships/hyperlink" Target="http://www.aubergesducoeur.com/" TargetMode="External"/><Relationship Id="rId4" Type="http://schemas.openxmlformats.org/officeDocument/2006/relationships/tags" Target="../tags/tag147.xml"/><Relationship Id="rId9"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40.xml"/><Relationship Id="rId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158.xml"/><Relationship Id="rId7" Type="http://schemas.openxmlformats.org/officeDocument/2006/relationships/notesSlide" Target="../notesSlides/notesSlide41.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3.xml"/><Relationship Id="rId5" Type="http://schemas.openxmlformats.org/officeDocument/2006/relationships/tags" Target="../tags/tag160.xml"/><Relationship Id="rId4" Type="http://schemas.openxmlformats.org/officeDocument/2006/relationships/tags" Target="../tags/tag159.xml"/></Relationships>
</file>

<file path=ppt/slides/_rels/slide46.xml.rels><?xml version="1.0" encoding="UTF-8" standalone="yes"?>
<Relationships xmlns="http://schemas.openxmlformats.org/package/2006/relationships"><Relationship Id="rId8" Type="http://schemas.openxmlformats.org/officeDocument/2006/relationships/hyperlink" Target="https://www.facebook.com/CentreStPierre" TargetMode="External"/><Relationship Id="rId3" Type="http://schemas.openxmlformats.org/officeDocument/2006/relationships/tags" Target="../tags/tag163.xml"/><Relationship Id="rId7" Type="http://schemas.openxmlformats.org/officeDocument/2006/relationships/hyperlink" Target="http://www.centrestpierre.org/" TargetMode="Externa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hyperlink" Target="mailto:mraiche@centrestpierre.org" TargetMode="External"/><Relationship Id="rId5" Type="http://schemas.openxmlformats.org/officeDocument/2006/relationships/notesSlide" Target="../notesSlides/notesSlide42.xml"/><Relationship Id="rId4" Type="http://schemas.openxmlformats.org/officeDocument/2006/relationships/slideLayout" Target="../slideLayouts/slideLayout9.xml"/><Relationship Id="rId9" Type="http://schemas.openxmlformats.org/officeDocument/2006/relationships/image" Target="../media/image35.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1.xml"/><Relationship Id="rId7"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0.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1.jpe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26.xml"/></Relationships>
</file>

<file path=ppt/slides/_rels/slide9.xml.rels><?xml version="1.0" encoding="UTF-8" standalone="yes"?>
<Relationships xmlns="http://schemas.openxmlformats.org/package/2006/relationships"><Relationship Id="rId8" Type="http://schemas.openxmlformats.org/officeDocument/2006/relationships/hyperlink" Target="http://www.moissonmontreal.org/" TargetMode="External"/><Relationship Id="rId3" Type="http://schemas.openxmlformats.org/officeDocument/2006/relationships/tags" Target="../tags/tag29.xml"/><Relationship Id="rId7" Type="http://schemas.openxmlformats.org/officeDocument/2006/relationships/image" Target="../media/image1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30.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827584" y="620688"/>
            <a:ext cx="7848872" cy="1872208"/>
          </a:xfrm>
        </p:spPr>
        <p:txBody>
          <a:bodyPr/>
          <a:lstStyle/>
          <a:p>
            <a:pPr>
              <a:defRPr/>
            </a:pPr>
            <a:r>
              <a:rPr lang="en-CA" dirty="0" smtClean="0"/>
              <a:t/>
            </a:r>
            <a:br>
              <a:rPr lang="en-CA" dirty="0" smtClean="0"/>
            </a:br>
            <a:r>
              <a:rPr lang="en-CA" dirty="0" err="1" smtClean="0"/>
              <a:t>Exercice</a:t>
            </a:r>
            <a:r>
              <a:rPr lang="en-CA" dirty="0" smtClean="0"/>
              <a:t> | </a:t>
            </a:r>
            <a:r>
              <a:rPr lang="en-CA" dirty="0" err="1" smtClean="0"/>
              <a:t>Bilan</a:t>
            </a:r>
            <a:r>
              <a:rPr lang="en-CA" dirty="0" smtClean="0"/>
              <a:t> de santé de </a:t>
            </a:r>
            <a:r>
              <a:rPr lang="en-CA" dirty="0" err="1" smtClean="0"/>
              <a:t>vos</a:t>
            </a:r>
            <a:r>
              <a:rPr lang="en-CA" dirty="0" smtClean="0"/>
              <a:t> communications</a:t>
            </a:r>
            <a:br>
              <a:rPr lang="en-CA" dirty="0" smtClean="0"/>
            </a:br>
            <a:endParaRPr lang="en-CA" dirty="0"/>
          </a:p>
        </p:txBody>
      </p:sp>
    </p:spTree>
    <p:extLst>
      <p:ext uri="{BB962C8B-B14F-4D97-AF65-F5344CB8AC3E}">
        <p14:creationId xmlns:p14="http://schemas.microsoft.com/office/powerpoint/2010/main" val="20028313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4" descr="http://www.troisiemevoie.com/photos/uncategorized/2007/10/08/selfesteem_2.jpg"/>
          <p:cNvPicPr>
            <a:picLocks noChangeAspect="1" noChangeArrowheads="1"/>
          </p:cNvPicPr>
          <p:nvPr>
            <p:custDataLst>
              <p:tags r:id="rId1"/>
            </p:custDataLst>
          </p:nvPr>
        </p:nvPicPr>
        <p:blipFill>
          <a:blip r:embed="rId7" cstate="print"/>
          <a:srcRect t="12508"/>
          <a:stretch>
            <a:fillRect/>
          </a:stretch>
        </p:blipFill>
        <p:spPr bwMode="auto">
          <a:xfrm>
            <a:off x="1000125" y="1500188"/>
            <a:ext cx="3406775" cy="3930650"/>
          </a:xfrm>
          <a:prstGeom prst="rect">
            <a:avLst/>
          </a:prstGeom>
          <a:noFill/>
          <a:ln w="9525">
            <a:solidFill>
              <a:schemeClr val="tx1"/>
            </a:solidFill>
            <a:miter lim="800000"/>
            <a:headEnd/>
            <a:tailEnd/>
          </a:ln>
        </p:spPr>
      </p:pic>
      <p:sp>
        <p:nvSpPr>
          <p:cNvPr id="15363" name="Text Box 3"/>
          <p:cNvSpPr txBox="1">
            <a:spLocks noChangeArrowheads="1"/>
          </p:cNvSpPr>
          <p:nvPr>
            <p:custDataLst>
              <p:tags r:id="rId2"/>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8" name="Titre 7"/>
          <p:cNvSpPr>
            <a:spLocks noGrp="1"/>
          </p:cNvSpPr>
          <p:nvPr>
            <p:ph type="title"/>
            <p:custDataLst>
              <p:tags r:id="rId3"/>
            </p:custDataLst>
          </p:nvPr>
        </p:nvSpPr>
        <p:spPr>
          <a:xfrm>
            <a:off x="1030288" y="0"/>
            <a:ext cx="8113712" cy="1090613"/>
          </a:xfrm>
        </p:spPr>
        <p:txBody>
          <a:bodyPr/>
          <a:lstStyle/>
          <a:p>
            <a:pPr>
              <a:defRPr/>
            </a:pPr>
            <a:r>
              <a:rPr lang="en-CA" dirty="0" smtClean="0"/>
              <a:t>La communication </a:t>
            </a:r>
            <a:r>
              <a:rPr lang="en-CA" dirty="0" err="1" smtClean="0"/>
              <a:t>sociale</a:t>
            </a:r>
            <a:endParaRPr lang="en-CA" dirty="0"/>
          </a:p>
        </p:txBody>
      </p:sp>
      <p:sp>
        <p:nvSpPr>
          <p:cNvPr id="9" name="Espace réservé du contenu 8"/>
          <p:cNvSpPr>
            <a:spLocks noGrp="1"/>
          </p:cNvSpPr>
          <p:nvPr>
            <p:ph idx="1"/>
            <p:custDataLst>
              <p:tags r:id="rId4"/>
            </p:custDataLst>
          </p:nvPr>
        </p:nvSpPr>
        <p:spPr>
          <a:xfrm>
            <a:off x="4716016" y="1393825"/>
            <a:ext cx="4104134" cy="4408488"/>
          </a:xfrm>
        </p:spPr>
        <p:txBody>
          <a:bodyPr/>
          <a:lstStyle/>
          <a:p>
            <a:pPr marL="0" indent="0">
              <a:buFont typeface="Wingdings" pitchFamily="2" charset="2"/>
              <a:buNone/>
              <a:defRPr/>
            </a:pPr>
            <a:r>
              <a:rPr lang="fr-CA" b="1" dirty="0" smtClean="0">
                <a:latin typeface="Arial" pitchFamily="34" charset="0"/>
                <a:cs typeface="Arial" pitchFamily="34" charset="0"/>
              </a:rPr>
              <a:t>La communication sociale se définit comme l'ensemble des actes de communication qui visent à modifier des perceptions, des comportements </a:t>
            </a:r>
            <a:br>
              <a:rPr lang="fr-CA" b="1" dirty="0" smtClean="0">
                <a:latin typeface="Arial" pitchFamily="34" charset="0"/>
                <a:cs typeface="Arial" pitchFamily="34" charset="0"/>
              </a:rPr>
            </a:br>
            <a:r>
              <a:rPr lang="fr-CA" b="1" dirty="0" smtClean="0">
                <a:latin typeface="Arial" pitchFamily="34" charset="0"/>
                <a:cs typeface="Arial" pitchFamily="34" charset="0"/>
              </a:rPr>
              <a:t>ou à renforcer des solidarités. </a:t>
            </a:r>
          </a:p>
          <a:p>
            <a:pPr>
              <a:buFont typeface="Wingdings" pitchFamily="2" charset="2"/>
              <a:buNone/>
              <a:defRPr/>
            </a:pPr>
            <a:endParaRPr lang="en-CA" dirty="0"/>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10"/>
          <p:cNvSpPr>
            <a:spLocks noGrp="1"/>
          </p:cNvSpPr>
          <p:nvPr>
            <p:ph idx="1"/>
            <p:custDataLst>
              <p:tags r:id="rId1"/>
            </p:custDataLst>
          </p:nvPr>
        </p:nvSpPr>
        <p:spPr>
          <a:xfrm>
            <a:off x="1077913" y="1196752"/>
            <a:ext cx="7742237" cy="4605561"/>
          </a:xfrm>
        </p:spPr>
        <p:txBody>
          <a:bodyPr/>
          <a:lstStyle/>
          <a:p>
            <a:pPr>
              <a:buFont typeface="Wingdings" pitchFamily="2" charset="2"/>
              <a:buNone/>
              <a:defRPr/>
            </a:pPr>
            <a:r>
              <a:rPr lang="fr-CA" sz="2800" b="1" dirty="0" smtClean="0">
                <a:latin typeface="Arial" pitchFamily="34" charset="0"/>
                <a:cs typeface="Arial" pitchFamily="34" charset="0"/>
              </a:rPr>
              <a:t>On peut distinguer</a:t>
            </a:r>
            <a:r>
              <a:rPr lang="fr-CA" sz="2800" b="1" dirty="0" smtClean="0">
                <a:solidFill>
                  <a:srgbClr val="959200"/>
                </a:solidFill>
                <a:latin typeface="Arial" pitchFamily="34" charset="0"/>
                <a:cs typeface="Arial" pitchFamily="34" charset="0"/>
              </a:rPr>
              <a:t> </a:t>
            </a:r>
            <a:r>
              <a:rPr lang="fr-CA" sz="2800" b="1" dirty="0" smtClean="0">
                <a:solidFill>
                  <a:srgbClr val="990000"/>
                </a:solidFill>
                <a:latin typeface="Arial" pitchFamily="34" charset="0"/>
                <a:cs typeface="Arial" pitchFamily="34" charset="0"/>
              </a:rPr>
              <a:t>3</a:t>
            </a:r>
            <a:r>
              <a:rPr lang="fr-CA" sz="2800" b="1" dirty="0" smtClean="0">
                <a:solidFill>
                  <a:srgbClr val="959200"/>
                </a:solidFill>
                <a:latin typeface="Arial" pitchFamily="34" charset="0"/>
                <a:cs typeface="Arial" pitchFamily="34" charset="0"/>
              </a:rPr>
              <a:t> </a:t>
            </a:r>
            <a:r>
              <a:rPr lang="fr-CA" sz="2800" b="1" dirty="0" smtClean="0">
                <a:latin typeface="Arial" pitchFamily="34" charset="0"/>
                <a:cs typeface="Arial" pitchFamily="34" charset="0"/>
              </a:rPr>
              <a:t>buts</a:t>
            </a:r>
            <a:endParaRPr lang="fr-CA" sz="2800" b="1" dirty="0" smtClean="0">
              <a:solidFill>
                <a:schemeClr val="bg2"/>
              </a:solidFill>
              <a:latin typeface="Arial" pitchFamily="34" charset="0"/>
              <a:cs typeface="Arial" pitchFamily="34" charset="0"/>
            </a:endParaRPr>
          </a:p>
          <a:p>
            <a:pPr marL="457200" indent="-457200">
              <a:spcBef>
                <a:spcPct val="50000"/>
              </a:spcBef>
              <a:buFont typeface="+mj-lt"/>
              <a:buAutoNum type="arabicPeriod"/>
              <a:defRPr/>
            </a:pPr>
            <a:r>
              <a:rPr lang="fr-CA" sz="2800" b="1" dirty="0" smtClean="0">
                <a:solidFill>
                  <a:srgbClr val="C00000"/>
                </a:solidFill>
                <a:latin typeface="Arial" pitchFamily="34" charset="0"/>
                <a:cs typeface="Arial" pitchFamily="34" charset="0"/>
              </a:rPr>
              <a:t>Informer sur des problèmes sociaux</a:t>
            </a:r>
            <a:r>
              <a:rPr lang="fr-CA" sz="2800" b="1" dirty="0" smtClean="0">
                <a:latin typeface="Arial" pitchFamily="34" charset="0"/>
                <a:cs typeface="Arial" pitchFamily="34" charset="0"/>
              </a:rPr>
              <a:t> afin de faire prendre conscience, de redonner du pouvoir aux individus  - </a:t>
            </a:r>
            <a:r>
              <a:rPr lang="fr-CA" sz="1400" b="1" dirty="0" smtClean="0">
                <a:latin typeface="Arial" pitchFamily="34" charset="0"/>
                <a:cs typeface="Arial" pitchFamily="34" charset="0"/>
                <a:hlinkClick r:id="rId7"/>
              </a:rPr>
              <a:t>Dans la cuisine de Florence</a:t>
            </a:r>
            <a:endParaRPr lang="fr-CA" sz="1400" b="1" dirty="0" smtClean="0">
              <a:latin typeface="Arial" pitchFamily="34" charset="0"/>
              <a:cs typeface="Arial" pitchFamily="34" charset="0"/>
            </a:endParaRPr>
          </a:p>
          <a:p>
            <a:pPr marL="457200" indent="-457200">
              <a:spcBef>
                <a:spcPct val="50000"/>
              </a:spcBef>
              <a:buFont typeface="+mj-lt"/>
              <a:buAutoNum type="arabicPeriod"/>
              <a:defRPr/>
            </a:pPr>
            <a:r>
              <a:rPr lang="fr-CA" sz="2800" b="1" dirty="0">
                <a:solidFill>
                  <a:srgbClr val="C00000"/>
                </a:solidFill>
                <a:latin typeface="Arial" pitchFamily="34" charset="0"/>
                <a:cs typeface="Arial" pitchFamily="34" charset="0"/>
              </a:rPr>
              <a:t>Contribuer à l’évolution des idées ou modifier des comportements</a:t>
            </a:r>
            <a:r>
              <a:rPr lang="fr-CA" sz="2800" b="1" dirty="0">
                <a:latin typeface="Arial" pitchFamily="34" charset="0"/>
                <a:cs typeface="Arial" pitchFamily="34" charset="0"/>
              </a:rPr>
              <a:t> à risque chez les personnes ou la collectivité - </a:t>
            </a:r>
            <a:r>
              <a:rPr lang="en-CA" sz="1400" b="1" dirty="0" err="1">
                <a:solidFill>
                  <a:schemeClr val="bg2">
                    <a:lumMod val="90000"/>
                  </a:schemeClr>
                </a:solidFill>
                <a:latin typeface="Arial" pitchFamily="34" charset="0"/>
                <a:hlinkClick r:id="rId8"/>
              </a:rPr>
              <a:t>Diabète</a:t>
            </a:r>
            <a:r>
              <a:rPr lang="en-CA" sz="1400" b="1" dirty="0">
                <a:solidFill>
                  <a:schemeClr val="bg2">
                    <a:lumMod val="90000"/>
                  </a:schemeClr>
                </a:solidFill>
                <a:latin typeface="Arial" pitchFamily="34" charset="0"/>
                <a:hlinkClick r:id="rId8"/>
              </a:rPr>
              <a:t> Québec</a:t>
            </a:r>
            <a:endParaRPr lang="fr-CA" sz="1400" b="1" dirty="0">
              <a:solidFill>
                <a:schemeClr val="bg2">
                  <a:lumMod val="90000"/>
                </a:schemeClr>
              </a:solidFill>
              <a:latin typeface="Arial" pitchFamily="34" charset="0"/>
            </a:endParaRPr>
          </a:p>
          <a:p>
            <a:pPr marL="0" indent="0">
              <a:buFont typeface="Wingdings" pitchFamily="2" charset="2"/>
              <a:buNone/>
              <a:defRPr/>
            </a:pPr>
            <a:r>
              <a:rPr lang="fr-CA" dirty="0" smtClean="0">
                <a:latin typeface="Arial" pitchFamily="34" charset="0"/>
                <a:cs typeface="Arial" pitchFamily="34" charset="0"/>
              </a:rPr>
              <a:t/>
            </a:r>
            <a:br>
              <a:rPr lang="fr-CA" dirty="0" smtClean="0">
                <a:latin typeface="Arial" pitchFamily="34" charset="0"/>
                <a:cs typeface="Arial" pitchFamily="34" charset="0"/>
              </a:rPr>
            </a:br>
            <a:r>
              <a:rPr lang="fr-CA" dirty="0" smtClean="0">
                <a:latin typeface="Arial" pitchFamily="34" charset="0"/>
                <a:cs typeface="Arial" pitchFamily="34" charset="0"/>
              </a:rPr>
              <a:t/>
            </a:r>
            <a:br>
              <a:rPr lang="fr-CA" dirty="0" smtClean="0">
                <a:latin typeface="Arial" pitchFamily="34" charset="0"/>
                <a:cs typeface="Arial" pitchFamily="34" charset="0"/>
              </a:rPr>
            </a:br>
            <a:r>
              <a:rPr lang="fr-CA" b="1" dirty="0" smtClean="0">
                <a:solidFill>
                  <a:schemeClr val="bg2"/>
                </a:solidFill>
                <a:latin typeface="Arial" pitchFamily="34" charset="0"/>
                <a:cs typeface="Arial" pitchFamily="34" charset="0"/>
              </a:rPr>
              <a:t/>
            </a:r>
            <a:br>
              <a:rPr lang="fr-CA" b="1" dirty="0" smtClean="0">
                <a:solidFill>
                  <a:schemeClr val="bg2"/>
                </a:solidFill>
                <a:latin typeface="Arial" pitchFamily="34" charset="0"/>
                <a:cs typeface="Arial" pitchFamily="34" charset="0"/>
              </a:rPr>
            </a:br>
            <a:endParaRPr lang="fr-CA" b="1" dirty="0" smtClean="0">
              <a:solidFill>
                <a:schemeClr val="bg2"/>
              </a:solidFill>
              <a:latin typeface="Arial" pitchFamily="34" charset="0"/>
              <a:cs typeface="Arial" pitchFamily="34" charset="0"/>
            </a:endParaRPr>
          </a:p>
          <a:p>
            <a:pPr>
              <a:buFont typeface="Wingdings" pitchFamily="2" charset="2"/>
              <a:buNone/>
              <a:defRPr/>
            </a:pPr>
            <a:endParaRPr lang="en-CA" dirty="0"/>
          </a:p>
        </p:txBody>
      </p:sp>
      <p:sp>
        <p:nvSpPr>
          <p:cNvPr id="13316" name="Text Box 17"/>
          <p:cNvSpPr txBox="1">
            <a:spLocks noChangeArrowheads="1"/>
          </p:cNvSpPr>
          <p:nvPr>
            <p:custDataLst>
              <p:tags r:id="rId2"/>
            </p:custDataLst>
          </p:nvPr>
        </p:nvSpPr>
        <p:spPr bwMode="auto">
          <a:xfrm>
            <a:off x="381000" y="838200"/>
            <a:ext cx="5410200" cy="457200"/>
          </a:xfrm>
          <a:prstGeom prst="rect">
            <a:avLst/>
          </a:prstGeom>
          <a:noFill/>
          <a:ln w="9525">
            <a:noFill/>
            <a:miter lim="800000"/>
            <a:headEnd/>
            <a:tailEnd/>
          </a:ln>
        </p:spPr>
        <p:txBody>
          <a:bodyPr>
            <a:spAutoFit/>
          </a:bodyPr>
          <a:lstStyle/>
          <a:p>
            <a:endParaRPr lang="fr-FR"/>
          </a:p>
        </p:txBody>
      </p:sp>
      <p:pic>
        <p:nvPicPr>
          <p:cNvPr id="13317" name="Picture 22" descr="\\Serveur1\RepUtilisateur\odette\Mes documents\Mes images\Images Istock\iStock_000002603399Medium.jpg"/>
          <p:cNvPicPr>
            <a:picLocks noChangeAspect="1" noChangeArrowheads="1"/>
          </p:cNvPicPr>
          <p:nvPr>
            <p:custDataLst>
              <p:tags r:id="rId3"/>
            </p:custDataLst>
          </p:nvPr>
        </p:nvPicPr>
        <p:blipFill>
          <a:blip r:embed="rId9" cstate="print"/>
          <a:srcRect/>
          <a:stretch>
            <a:fillRect/>
          </a:stretch>
        </p:blipFill>
        <p:spPr bwMode="auto">
          <a:xfrm>
            <a:off x="6929438" y="0"/>
            <a:ext cx="2214562" cy="1582738"/>
          </a:xfrm>
          <a:prstGeom prst="rect">
            <a:avLst/>
          </a:prstGeom>
          <a:noFill/>
          <a:ln w="9525">
            <a:noFill/>
            <a:miter lim="800000"/>
            <a:headEnd/>
            <a:tailEnd/>
          </a:ln>
        </p:spPr>
      </p:pic>
      <p:sp>
        <p:nvSpPr>
          <p:cNvPr id="10" name="Titre 9"/>
          <p:cNvSpPr>
            <a:spLocks noGrp="1"/>
          </p:cNvSpPr>
          <p:nvPr>
            <p:ph type="title"/>
            <p:custDataLst>
              <p:tags r:id="rId4"/>
            </p:custDataLst>
          </p:nvPr>
        </p:nvSpPr>
        <p:spPr>
          <a:xfrm>
            <a:off x="1030288" y="0"/>
            <a:ext cx="8113712" cy="1090613"/>
          </a:xfrm>
        </p:spPr>
        <p:txBody>
          <a:bodyPr/>
          <a:lstStyle/>
          <a:p>
            <a:pPr>
              <a:defRPr/>
            </a:pPr>
            <a:r>
              <a:rPr lang="en-CA" dirty="0" smtClean="0"/>
              <a:t>La communication </a:t>
            </a:r>
            <a:r>
              <a:rPr lang="en-CA" dirty="0" err="1" smtClean="0"/>
              <a:t>sociale</a:t>
            </a:r>
            <a:endParaRPr lang="en-CA" dirty="0"/>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1560" y="260648"/>
            <a:ext cx="8113833" cy="1080120"/>
          </a:xfrm>
        </p:spPr>
        <p:txBody>
          <a:bodyPr/>
          <a:lstStyle/>
          <a:p>
            <a:pPr marL="457200" indent="-457200">
              <a:spcBef>
                <a:spcPct val="50000"/>
              </a:spcBef>
              <a:defRPr/>
            </a:pPr>
            <a:r>
              <a:rPr lang="fr-CA" sz="2800" dirty="0" smtClean="0">
                <a:solidFill>
                  <a:srgbClr val="C00000"/>
                </a:solidFill>
                <a:latin typeface="Arial" pitchFamily="34" charset="0"/>
                <a:cs typeface="Arial" pitchFamily="34" charset="0"/>
              </a:rPr>
              <a:t>3. Transmettre</a:t>
            </a:r>
            <a:r>
              <a:rPr lang="fr-CA" sz="2800" dirty="0" smtClean="0">
                <a:latin typeface="Arial" pitchFamily="34" charset="0"/>
                <a:cs typeface="Arial" pitchFamily="34" charset="0"/>
              </a:rPr>
              <a:t> </a:t>
            </a:r>
            <a:r>
              <a:rPr lang="fr-CA" sz="2800" dirty="0" smtClean="0">
                <a:solidFill>
                  <a:srgbClr val="C00000"/>
                </a:solidFill>
                <a:latin typeface="Arial" pitchFamily="34" charset="0"/>
                <a:cs typeface="Arial" pitchFamily="34" charset="0"/>
              </a:rPr>
              <a:t>des valeurs</a:t>
            </a:r>
            <a:r>
              <a:rPr lang="fr-CA" sz="2800" dirty="0" smtClean="0">
                <a:latin typeface="Arial" pitchFamily="34" charset="0"/>
                <a:cs typeface="Arial" pitchFamily="34" charset="0"/>
              </a:rPr>
              <a:t> pour renforcer des réseaux de solidarité </a:t>
            </a:r>
            <a:endParaRPr lang="fr-CA" sz="2800" dirty="0">
              <a:latin typeface="Arial" pitchFamily="34" charset="0"/>
              <a:cs typeface="Arial" pitchFamily="34" charset="0"/>
            </a:endParaRPr>
          </a:p>
        </p:txBody>
      </p:sp>
      <p:pic>
        <p:nvPicPr>
          <p:cNvPr id="4" name="Espace réservé du contenu 3"/>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971600" y="1628800"/>
            <a:ext cx="7742237" cy="4330815"/>
          </a:xfrm>
        </p:spPr>
      </p:pic>
    </p:spTree>
    <p:extLst>
      <p:ext uri="{BB962C8B-B14F-4D97-AF65-F5344CB8AC3E}">
        <p14:creationId xmlns:p14="http://schemas.microsoft.com/office/powerpoint/2010/main" val="425354860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pic>
        <p:nvPicPr>
          <p:cNvPr id="4" name="Espace réservé du contenu 3"/>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043608" y="1844824"/>
            <a:ext cx="7742237" cy="2882747"/>
          </a:xfrm>
        </p:spPr>
      </p:pic>
    </p:spTree>
    <p:extLst>
      <p:ext uri="{BB962C8B-B14F-4D97-AF65-F5344CB8AC3E}">
        <p14:creationId xmlns:p14="http://schemas.microsoft.com/office/powerpoint/2010/main" val="134074788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dirty="0"/>
          </a:p>
        </p:txBody>
      </p:sp>
      <p:pic>
        <p:nvPicPr>
          <p:cNvPr id="4" name="Espace réservé du contenu 3"/>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971600" y="1628800"/>
            <a:ext cx="7742237" cy="2882747"/>
          </a:xfrm>
        </p:spPr>
      </p:pic>
    </p:spTree>
    <p:extLst>
      <p:ext uri="{BB962C8B-B14F-4D97-AF65-F5344CB8AC3E}">
        <p14:creationId xmlns:p14="http://schemas.microsoft.com/office/powerpoint/2010/main" val="50134573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a:p>
        </p:txBody>
      </p:sp>
      <p:pic>
        <p:nvPicPr>
          <p:cNvPr id="4" name="Espace réservé du contenu 3"/>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043608" y="1772816"/>
            <a:ext cx="7742237" cy="2882747"/>
          </a:xfrm>
        </p:spPr>
      </p:pic>
    </p:spTree>
    <p:extLst>
      <p:ext uri="{BB962C8B-B14F-4D97-AF65-F5344CB8AC3E}">
        <p14:creationId xmlns:p14="http://schemas.microsoft.com/office/powerpoint/2010/main" val="229519281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1030288" y="476672"/>
            <a:ext cx="8113712" cy="613941"/>
          </a:xfrm>
        </p:spPr>
        <p:txBody>
          <a:bodyPr/>
          <a:lstStyle/>
          <a:p>
            <a:pPr>
              <a:defRPr/>
            </a:pPr>
            <a:r>
              <a:rPr lang="en-CA" dirty="0" smtClean="0"/>
              <a:t>Marketing social </a:t>
            </a:r>
            <a:r>
              <a:rPr lang="en-CA" dirty="0" err="1" smtClean="0"/>
              <a:t>vs</a:t>
            </a:r>
            <a:r>
              <a:rPr lang="en-CA" dirty="0" smtClean="0"/>
              <a:t> commercial</a:t>
            </a:r>
            <a:endParaRPr lang="en-CA" dirty="0"/>
          </a:p>
        </p:txBody>
      </p:sp>
      <p:sp>
        <p:nvSpPr>
          <p:cNvPr id="16387" name="Espace réservé du contenu 5"/>
          <p:cNvSpPr>
            <a:spLocks noGrp="1"/>
          </p:cNvSpPr>
          <p:nvPr>
            <p:ph idx="1"/>
            <p:custDataLst>
              <p:tags r:id="rId2"/>
            </p:custDataLst>
          </p:nvPr>
        </p:nvSpPr>
        <p:spPr/>
        <p:txBody>
          <a:bodyPr/>
          <a:lstStyle/>
          <a:p>
            <a:pPr>
              <a:buFont typeface="Wingdings" pitchFamily="2" charset="2"/>
              <a:buNone/>
            </a:pPr>
            <a:endParaRPr lang="en-CA" dirty="0" smtClean="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custDataLst>
              <p:tags r:id="rId1"/>
            </p:custDataLst>
          </p:nvPr>
        </p:nvSpPr>
        <p:spPr bwMode="auto">
          <a:xfrm>
            <a:off x="457200" y="136525"/>
            <a:ext cx="5029200" cy="473075"/>
          </a:xfrm>
          <a:prstGeom prst="rect">
            <a:avLst/>
          </a:prstGeom>
          <a:noFill/>
          <a:ln w="9525">
            <a:noFill/>
            <a:miter lim="800000"/>
            <a:headEnd/>
            <a:tailEnd/>
          </a:ln>
        </p:spPr>
        <p:txBody>
          <a:bodyPr>
            <a:spAutoFit/>
          </a:bodyPr>
          <a:lstStyle/>
          <a:p>
            <a:pPr>
              <a:spcBef>
                <a:spcPct val="50000"/>
              </a:spcBef>
            </a:pPr>
            <a:endParaRPr lang="fr-FR" sz="2500" b="1">
              <a:solidFill>
                <a:schemeClr val="bg1"/>
              </a:solidFill>
              <a:latin typeface="Arial" pitchFamily="34" charset="0"/>
              <a:cs typeface="Arial" pitchFamily="34" charset="0"/>
            </a:endParaRPr>
          </a:p>
        </p:txBody>
      </p:sp>
      <p:sp>
        <p:nvSpPr>
          <p:cNvPr id="17411" name="Rectangle 13"/>
          <p:cNvSpPr>
            <a:spLocks noChangeArrowheads="1"/>
          </p:cNvSpPr>
          <p:nvPr>
            <p:custDataLst>
              <p:tags r:id="rId2"/>
            </p:custDataLst>
          </p:nvPr>
        </p:nvSpPr>
        <p:spPr bwMode="auto">
          <a:xfrm>
            <a:off x="1071563" y="4365104"/>
            <a:ext cx="4752975" cy="523220"/>
          </a:xfrm>
          <a:prstGeom prst="rect">
            <a:avLst/>
          </a:prstGeom>
          <a:noFill/>
          <a:ln w="9525">
            <a:noFill/>
            <a:miter lim="800000"/>
            <a:headEnd/>
            <a:tailEnd/>
          </a:ln>
        </p:spPr>
        <p:txBody>
          <a:bodyPr wrap="square">
            <a:spAutoFit/>
          </a:bodyPr>
          <a:lstStyle/>
          <a:p>
            <a:pPr>
              <a:spcBef>
                <a:spcPct val="50000"/>
              </a:spcBef>
            </a:pPr>
            <a:r>
              <a:rPr lang="fr-FR" sz="1400" i="1" dirty="0" smtClean="0">
                <a:latin typeface="Arial" pitchFamily="34" charset="0"/>
              </a:rPr>
              <a:t>http://www.unep.fr/</a:t>
            </a:r>
            <a:r>
              <a:rPr lang="fr-FR" sz="1400" i="1" dirty="0" err="1" smtClean="0">
                <a:latin typeface="Arial" pitchFamily="34" charset="0"/>
              </a:rPr>
              <a:t>shared</a:t>
            </a:r>
            <a:r>
              <a:rPr lang="fr-FR" sz="1400" i="1" dirty="0" smtClean="0">
                <a:latin typeface="Arial" pitchFamily="34" charset="0"/>
              </a:rPr>
              <a:t>/publications/</a:t>
            </a:r>
            <a:r>
              <a:rPr lang="fr-FR" sz="1400" i="1" dirty="0" err="1" smtClean="0">
                <a:latin typeface="Arial" pitchFamily="34" charset="0"/>
              </a:rPr>
              <a:t>pdf</a:t>
            </a:r>
            <a:r>
              <a:rPr lang="fr-FR" sz="1400" i="1" dirty="0" smtClean="0">
                <a:latin typeface="Arial" pitchFamily="34" charset="0"/>
              </a:rPr>
              <a:t>/WEBx0001xPA­EducationKitFR.pdf</a:t>
            </a:r>
            <a:r>
              <a:rPr lang="fr-FR" sz="1400" dirty="0" smtClean="0"/>
              <a:t> </a:t>
            </a:r>
            <a:endParaRPr lang="fr-CA" sz="1400" dirty="0"/>
          </a:p>
        </p:txBody>
      </p:sp>
      <p:sp>
        <p:nvSpPr>
          <p:cNvPr id="7" name="Titre 6"/>
          <p:cNvSpPr>
            <a:spLocks noGrp="1"/>
          </p:cNvSpPr>
          <p:nvPr>
            <p:ph type="title"/>
            <p:custDataLst>
              <p:tags r:id="rId3"/>
            </p:custDataLst>
          </p:nvPr>
        </p:nvSpPr>
        <p:spPr>
          <a:xfrm>
            <a:off x="1030288" y="476672"/>
            <a:ext cx="8113712" cy="613941"/>
          </a:xfrm>
        </p:spPr>
        <p:txBody>
          <a:bodyPr/>
          <a:lstStyle/>
          <a:p>
            <a:pPr>
              <a:defRPr/>
            </a:pPr>
            <a:r>
              <a:rPr lang="en-CA" dirty="0" smtClean="0"/>
              <a:t>Le marketing commercial</a:t>
            </a:r>
            <a:endParaRPr lang="en-CA" dirty="0"/>
          </a:p>
        </p:txBody>
      </p:sp>
      <p:sp>
        <p:nvSpPr>
          <p:cNvPr id="8" name="Espace réservé du contenu 7"/>
          <p:cNvSpPr>
            <a:spLocks noGrp="1"/>
          </p:cNvSpPr>
          <p:nvPr>
            <p:ph idx="1"/>
            <p:custDataLst>
              <p:tags r:id="rId4"/>
            </p:custDataLst>
          </p:nvPr>
        </p:nvSpPr>
        <p:spPr>
          <a:xfrm>
            <a:off x="1077913" y="1628799"/>
            <a:ext cx="7742237" cy="1800201"/>
          </a:xfrm>
        </p:spPr>
        <p:txBody>
          <a:bodyPr/>
          <a:lstStyle/>
          <a:p>
            <a:pPr marL="0" indent="0">
              <a:buFont typeface="Wingdings" pitchFamily="2" charset="2"/>
              <a:buNone/>
              <a:defRPr/>
            </a:pPr>
            <a:r>
              <a:rPr lang="en-US" b="1" dirty="0" err="1" smtClean="0">
                <a:latin typeface="Arial" pitchFamily="34" charset="0"/>
              </a:rPr>
              <a:t>L’ensemble</a:t>
            </a:r>
            <a:r>
              <a:rPr lang="en-US" b="1" dirty="0" smtClean="0">
                <a:latin typeface="Arial" pitchFamily="34" charset="0"/>
              </a:rPr>
              <a:t> des </a:t>
            </a:r>
            <a:r>
              <a:rPr lang="en-US" b="1" dirty="0" err="1" smtClean="0">
                <a:latin typeface="Arial" pitchFamily="34" charset="0"/>
              </a:rPr>
              <a:t>opérations</a:t>
            </a:r>
            <a:r>
              <a:rPr lang="en-US" b="1" dirty="0" smtClean="0">
                <a:latin typeface="Arial" pitchFamily="34" charset="0"/>
              </a:rPr>
              <a:t> de </a:t>
            </a:r>
            <a:r>
              <a:rPr lang="en-US" b="1" dirty="0" err="1" smtClean="0">
                <a:latin typeface="Arial" pitchFamily="34" charset="0"/>
              </a:rPr>
              <a:t>développement</a:t>
            </a:r>
            <a:r>
              <a:rPr lang="en-US" b="1" dirty="0" smtClean="0">
                <a:latin typeface="Arial" pitchFamily="34" charset="0"/>
              </a:rPr>
              <a:t> et de management </a:t>
            </a:r>
            <a:r>
              <a:rPr lang="en-US" b="1" dirty="0" err="1" smtClean="0">
                <a:latin typeface="Arial" pitchFamily="34" charset="0"/>
              </a:rPr>
              <a:t>mis</a:t>
            </a:r>
            <a:r>
              <a:rPr lang="en-US" b="1" dirty="0" smtClean="0">
                <a:latin typeface="Arial" pitchFamily="34" charset="0"/>
              </a:rPr>
              <a:t> en oeuvre pour identifier, </a:t>
            </a:r>
            <a:r>
              <a:rPr lang="en-US" b="1" dirty="0" err="1" smtClean="0">
                <a:latin typeface="Arial" pitchFamily="34" charset="0"/>
              </a:rPr>
              <a:t>anticiper</a:t>
            </a:r>
            <a:r>
              <a:rPr lang="en-US" b="1" dirty="0" smtClean="0">
                <a:latin typeface="Arial" pitchFamily="34" charset="0"/>
              </a:rPr>
              <a:t> et </a:t>
            </a:r>
            <a:r>
              <a:rPr lang="en-US" b="1" dirty="0" err="1" smtClean="0">
                <a:latin typeface="Arial" pitchFamily="34" charset="0"/>
              </a:rPr>
              <a:t>satisfaire</a:t>
            </a:r>
            <a:r>
              <a:rPr lang="en-US" b="1" dirty="0" smtClean="0">
                <a:latin typeface="Arial" pitchFamily="34" charset="0"/>
              </a:rPr>
              <a:t> les </a:t>
            </a:r>
            <a:r>
              <a:rPr lang="en-US" b="1" dirty="0" err="1" smtClean="0">
                <a:latin typeface="Arial" pitchFamily="34" charset="0"/>
              </a:rPr>
              <a:t>attentes</a:t>
            </a:r>
            <a:r>
              <a:rPr lang="en-US" b="1" dirty="0" smtClean="0">
                <a:latin typeface="Arial" pitchFamily="34" charset="0"/>
              </a:rPr>
              <a:t> des </a:t>
            </a:r>
            <a:r>
              <a:rPr lang="en-US" b="1" dirty="0" err="1" smtClean="0">
                <a:latin typeface="Arial" pitchFamily="34" charset="0"/>
              </a:rPr>
              <a:t>consommateurs</a:t>
            </a:r>
            <a:r>
              <a:rPr lang="en-US" b="1" dirty="0" smtClean="0">
                <a:latin typeface="Arial" pitchFamily="34" charset="0"/>
              </a:rPr>
              <a:t> de </a:t>
            </a:r>
            <a:r>
              <a:rPr lang="en-US" b="1" dirty="0" err="1" smtClean="0">
                <a:latin typeface="Arial" pitchFamily="34" charset="0"/>
              </a:rPr>
              <a:t>manière</a:t>
            </a:r>
            <a:r>
              <a:rPr lang="en-US" b="1" dirty="0" smtClean="0">
                <a:latin typeface="Arial" pitchFamily="34" charset="0"/>
              </a:rPr>
              <a:t> à </a:t>
            </a:r>
            <a:r>
              <a:rPr lang="en-US" b="1" dirty="0" err="1" smtClean="0">
                <a:latin typeface="Arial" pitchFamily="34" charset="0"/>
              </a:rPr>
              <a:t>atteindre</a:t>
            </a:r>
            <a:r>
              <a:rPr lang="en-US" b="1" dirty="0" smtClean="0">
                <a:latin typeface="Arial" pitchFamily="34" charset="0"/>
              </a:rPr>
              <a:t> les </a:t>
            </a:r>
            <a:r>
              <a:rPr lang="en-US" b="1" dirty="0" err="1" smtClean="0">
                <a:latin typeface="Arial" pitchFamily="34" charset="0"/>
              </a:rPr>
              <a:t>objectifs</a:t>
            </a:r>
            <a:r>
              <a:rPr lang="en-US" b="1" dirty="0" smtClean="0">
                <a:latin typeface="Arial" pitchFamily="34" charset="0"/>
              </a:rPr>
              <a:t> de </a:t>
            </a:r>
            <a:r>
              <a:rPr lang="en-US" b="1" dirty="0" err="1" smtClean="0">
                <a:latin typeface="Arial" pitchFamily="34" charset="0"/>
              </a:rPr>
              <a:t>profitabilité</a:t>
            </a:r>
            <a:r>
              <a:rPr lang="en-US" b="1" dirty="0" smtClean="0">
                <a:latin typeface="Arial" pitchFamily="34" charset="0"/>
              </a:rPr>
              <a:t> </a:t>
            </a:r>
            <a:r>
              <a:rPr lang="en-US" b="1" dirty="0" err="1" smtClean="0">
                <a:latin typeface="Arial" pitchFamily="34" charset="0"/>
              </a:rPr>
              <a:t>établis</a:t>
            </a:r>
            <a:r>
              <a:rPr lang="en-US" b="1" dirty="0" smtClean="0">
                <a:latin typeface="Arial" pitchFamily="34" charset="0"/>
              </a:rPr>
              <a:t> par </a:t>
            </a:r>
            <a:r>
              <a:rPr lang="en-US" b="1" dirty="0" err="1" smtClean="0">
                <a:latin typeface="Arial" pitchFamily="34" charset="0"/>
              </a:rPr>
              <a:t>une</a:t>
            </a:r>
            <a:r>
              <a:rPr lang="en-US" b="1" dirty="0" smtClean="0">
                <a:latin typeface="Arial" pitchFamily="34" charset="0"/>
              </a:rPr>
              <a:t> </a:t>
            </a:r>
            <a:r>
              <a:rPr lang="en-US" b="1" dirty="0" err="1" smtClean="0">
                <a:latin typeface="Arial" pitchFamily="34" charset="0"/>
              </a:rPr>
              <a:t>entreprise</a:t>
            </a:r>
            <a:r>
              <a:rPr lang="en-US" b="1" dirty="0" smtClean="0">
                <a:latin typeface="Arial" pitchFamily="34" charset="0"/>
              </a:rPr>
              <a:t>. </a:t>
            </a:r>
            <a:endParaRPr lang="fr-CA" b="1" dirty="0" smtClean="0">
              <a:latin typeface="Arial" pitchFamily="34" charset="0"/>
            </a:endParaRPr>
          </a:p>
          <a:p>
            <a:pPr>
              <a:buFont typeface="Wingdings" pitchFamily="2" charset="2"/>
              <a:buNone/>
              <a:defRPr/>
            </a:pPr>
            <a:endParaRPr lang="en-CA" dirty="0"/>
          </a:p>
        </p:txBody>
      </p:sp>
    </p:spTree>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18435" name="Text Box 16"/>
          <p:cNvSpPr txBox="1">
            <a:spLocks noChangeArrowheads="1"/>
          </p:cNvSpPr>
          <p:nvPr>
            <p:custDataLst>
              <p:tags r:id="rId2"/>
            </p:custDataLst>
          </p:nvPr>
        </p:nvSpPr>
        <p:spPr bwMode="auto">
          <a:xfrm>
            <a:off x="1071563" y="5143500"/>
            <a:ext cx="4800600" cy="274638"/>
          </a:xfrm>
          <a:prstGeom prst="rect">
            <a:avLst/>
          </a:prstGeom>
          <a:noFill/>
          <a:ln w="9525">
            <a:noFill/>
            <a:miter lim="800000"/>
            <a:headEnd/>
            <a:tailEnd/>
          </a:ln>
        </p:spPr>
        <p:txBody>
          <a:bodyPr>
            <a:spAutoFit/>
          </a:bodyPr>
          <a:lstStyle/>
          <a:p>
            <a:pPr>
              <a:spcBef>
                <a:spcPct val="50000"/>
              </a:spcBef>
            </a:pPr>
            <a:r>
              <a:rPr lang="fr-CA" sz="1200" i="1">
                <a:latin typeface="Arial" pitchFamily="34" charset="0"/>
              </a:rPr>
              <a:t>http://www.omafra.gov.on.ca/french/rural/facts/92-111.htm</a:t>
            </a:r>
          </a:p>
        </p:txBody>
      </p:sp>
      <p:pic>
        <p:nvPicPr>
          <p:cNvPr id="18436" name="Picture 22"/>
          <p:cNvPicPr>
            <a:picLocks noChangeAspect="1" noChangeArrowheads="1"/>
          </p:cNvPicPr>
          <p:nvPr>
            <p:custDataLst>
              <p:tags r:id="rId3"/>
            </p:custDataLst>
          </p:nvPr>
        </p:nvPicPr>
        <p:blipFill>
          <a:blip r:embed="rId8" cstate="print"/>
          <a:srcRect/>
          <a:stretch>
            <a:fillRect/>
          </a:stretch>
        </p:blipFill>
        <p:spPr bwMode="auto">
          <a:xfrm>
            <a:off x="7215188" y="1428750"/>
            <a:ext cx="1693862" cy="2263775"/>
          </a:xfrm>
          <a:prstGeom prst="rect">
            <a:avLst/>
          </a:prstGeom>
          <a:noFill/>
          <a:ln w="9525">
            <a:noFill/>
            <a:miter lim="800000"/>
            <a:headEnd/>
            <a:tailEnd/>
          </a:ln>
        </p:spPr>
      </p:pic>
      <p:sp>
        <p:nvSpPr>
          <p:cNvPr id="9" name="Titre 8"/>
          <p:cNvSpPr>
            <a:spLocks noGrp="1"/>
          </p:cNvSpPr>
          <p:nvPr>
            <p:ph type="title"/>
            <p:custDataLst>
              <p:tags r:id="rId4"/>
            </p:custDataLst>
          </p:nvPr>
        </p:nvSpPr>
        <p:spPr>
          <a:xfrm>
            <a:off x="1030288" y="476672"/>
            <a:ext cx="8113712" cy="613941"/>
          </a:xfrm>
        </p:spPr>
        <p:txBody>
          <a:bodyPr/>
          <a:lstStyle/>
          <a:p>
            <a:pPr>
              <a:defRPr/>
            </a:pPr>
            <a:r>
              <a:rPr lang="en-CA" dirty="0" smtClean="0"/>
              <a:t>Les 4P du marketing commercial</a:t>
            </a:r>
            <a:endParaRPr lang="en-CA" dirty="0"/>
          </a:p>
        </p:txBody>
      </p:sp>
      <p:sp>
        <p:nvSpPr>
          <p:cNvPr id="10" name="Espace réservé du contenu 9"/>
          <p:cNvSpPr>
            <a:spLocks noGrp="1"/>
          </p:cNvSpPr>
          <p:nvPr>
            <p:ph idx="1"/>
            <p:custDataLst>
              <p:tags r:id="rId5"/>
            </p:custDataLst>
          </p:nvPr>
        </p:nvSpPr>
        <p:spPr>
          <a:xfrm>
            <a:off x="1077913" y="1628799"/>
            <a:ext cx="7742237" cy="4173513"/>
          </a:xfrm>
        </p:spPr>
        <p:txBody>
          <a:bodyPr/>
          <a:lstStyle/>
          <a:p>
            <a:pPr marL="0" indent="0">
              <a:spcBef>
                <a:spcPct val="50000"/>
              </a:spcBef>
              <a:buFont typeface="Wingdings" pitchFamily="2" charset="2"/>
              <a:buNone/>
              <a:defRPr/>
            </a:pPr>
            <a:r>
              <a:rPr lang="fr-CA" b="1" dirty="0" smtClean="0">
                <a:solidFill>
                  <a:srgbClr val="990000"/>
                </a:solidFill>
                <a:latin typeface="Arial" pitchFamily="34" charset="0"/>
              </a:rPr>
              <a:t>P</a:t>
            </a:r>
            <a:r>
              <a:rPr lang="fr-CA" b="1" dirty="0" smtClean="0">
                <a:latin typeface="Arial" pitchFamily="34" charset="0"/>
              </a:rPr>
              <a:t>roduit, </a:t>
            </a:r>
            <a:r>
              <a:rPr lang="fr-CA" b="1" dirty="0" smtClean="0">
                <a:solidFill>
                  <a:srgbClr val="990000"/>
                </a:solidFill>
                <a:latin typeface="Arial" pitchFamily="34" charset="0"/>
              </a:rPr>
              <a:t>p</a:t>
            </a:r>
            <a:r>
              <a:rPr lang="fr-CA" b="1" dirty="0" smtClean="0">
                <a:latin typeface="Arial" pitchFamily="34" charset="0"/>
              </a:rPr>
              <a:t>rix, </a:t>
            </a:r>
            <a:r>
              <a:rPr lang="fr-CA" b="1" dirty="0" smtClean="0">
                <a:solidFill>
                  <a:srgbClr val="990000"/>
                </a:solidFill>
                <a:latin typeface="Arial" pitchFamily="34" charset="0"/>
              </a:rPr>
              <a:t>p</a:t>
            </a:r>
            <a:r>
              <a:rPr lang="fr-CA" b="1" dirty="0" smtClean="0">
                <a:latin typeface="Arial" pitchFamily="34" charset="0"/>
              </a:rPr>
              <a:t>oint de vente et </a:t>
            </a:r>
            <a:r>
              <a:rPr lang="fr-CA" b="1" dirty="0" smtClean="0">
                <a:solidFill>
                  <a:srgbClr val="990000"/>
                </a:solidFill>
                <a:latin typeface="Arial" pitchFamily="34" charset="0"/>
              </a:rPr>
              <a:t>p</a:t>
            </a:r>
            <a:r>
              <a:rPr lang="fr-CA" b="1" dirty="0" smtClean="0">
                <a:latin typeface="Arial" pitchFamily="34" charset="0"/>
              </a:rPr>
              <a:t>romotion …</a:t>
            </a:r>
            <a:br>
              <a:rPr lang="fr-CA" b="1" dirty="0" smtClean="0">
                <a:latin typeface="Arial" pitchFamily="34" charset="0"/>
              </a:rPr>
            </a:br>
            <a:r>
              <a:rPr lang="fr-CA" b="1" dirty="0" smtClean="0">
                <a:latin typeface="Arial" pitchFamily="34" charset="0"/>
              </a:rPr>
              <a:t/>
            </a:r>
            <a:br>
              <a:rPr lang="fr-CA" b="1" dirty="0" smtClean="0">
                <a:latin typeface="Arial" pitchFamily="34" charset="0"/>
              </a:rPr>
            </a:br>
            <a:r>
              <a:rPr lang="fr-CA" b="1" dirty="0" smtClean="0">
                <a:latin typeface="Arial" pitchFamily="34" charset="0"/>
              </a:rPr>
              <a:t>Le </a:t>
            </a:r>
            <a:r>
              <a:rPr lang="fr-CA" b="1" i="1" dirty="0" smtClean="0">
                <a:solidFill>
                  <a:srgbClr val="990000"/>
                </a:solidFill>
                <a:latin typeface="Arial" pitchFamily="34" charset="0"/>
              </a:rPr>
              <a:t>produit</a:t>
            </a:r>
            <a:r>
              <a:rPr lang="fr-CA" b="1" dirty="0" smtClean="0">
                <a:solidFill>
                  <a:schemeClr val="bg2"/>
                </a:solidFill>
                <a:latin typeface="Arial" pitchFamily="34" charset="0"/>
              </a:rPr>
              <a:t> </a:t>
            </a:r>
            <a:r>
              <a:rPr lang="fr-CA" b="1" dirty="0" smtClean="0">
                <a:latin typeface="Arial" pitchFamily="34" charset="0"/>
              </a:rPr>
              <a:t>désigne l'objet de la vente</a:t>
            </a:r>
          </a:p>
          <a:p>
            <a:pPr marL="0" indent="0">
              <a:spcBef>
                <a:spcPct val="50000"/>
              </a:spcBef>
              <a:buFont typeface="Wingdings" pitchFamily="2" charset="2"/>
              <a:buNone/>
              <a:defRPr/>
            </a:pPr>
            <a:r>
              <a:rPr lang="fr-CA" b="1" dirty="0" smtClean="0">
                <a:latin typeface="Arial" pitchFamily="34" charset="0"/>
              </a:rPr>
              <a:t>le</a:t>
            </a:r>
            <a:r>
              <a:rPr lang="fr-CA" b="1" dirty="0" smtClean="0">
                <a:solidFill>
                  <a:schemeClr val="bg2"/>
                </a:solidFill>
                <a:latin typeface="Arial" pitchFamily="34" charset="0"/>
              </a:rPr>
              <a:t> </a:t>
            </a:r>
            <a:r>
              <a:rPr lang="fr-CA" b="1" i="1" dirty="0" smtClean="0">
                <a:solidFill>
                  <a:srgbClr val="990000"/>
                </a:solidFill>
                <a:latin typeface="Arial" pitchFamily="34" charset="0"/>
              </a:rPr>
              <a:t>prix</a:t>
            </a:r>
            <a:r>
              <a:rPr lang="fr-CA" b="1" dirty="0" smtClean="0">
                <a:solidFill>
                  <a:srgbClr val="990000"/>
                </a:solidFill>
                <a:latin typeface="Arial" pitchFamily="34" charset="0"/>
              </a:rPr>
              <a:t>,</a:t>
            </a:r>
            <a:r>
              <a:rPr lang="fr-CA" b="1" dirty="0" smtClean="0">
                <a:latin typeface="Arial" pitchFamily="34" charset="0"/>
              </a:rPr>
              <a:t> ce que le client paie</a:t>
            </a:r>
          </a:p>
          <a:p>
            <a:pPr marL="0" indent="0">
              <a:spcBef>
                <a:spcPct val="50000"/>
              </a:spcBef>
              <a:buFont typeface="Wingdings" pitchFamily="2" charset="2"/>
              <a:buNone/>
              <a:defRPr/>
            </a:pPr>
            <a:r>
              <a:rPr lang="fr-CA" b="1" dirty="0" smtClean="0">
                <a:latin typeface="Arial" pitchFamily="34" charset="0"/>
              </a:rPr>
              <a:t>le </a:t>
            </a:r>
            <a:r>
              <a:rPr lang="fr-CA" b="1" i="1" dirty="0" smtClean="0">
                <a:solidFill>
                  <a:srgbClr val="990000"/>
                </a:solidFill>
                <a:latin typeface="Arial" pitchFamily="34" charset="0"/>
              </a:rPr>
              <a:t>point de vente</a:t>
            </a:r>
            <a:r>
              <a:rPr lang="fr-CA" b="1" dirty="0" smtClean="0">
                <a:latin typeface="Arial" pitchFamily="34" charset="0"/>
              </a:rPr>
              <a:t>, le lieu de vente du produit ou des services</a:t>
            </a:r>
          </a:p>
          <a:p>
            <a:pPr marL="0" indent="0">
              <a:spcBef>
                <a:spcPct val="50000"/>
              </a:spcBef>
              <a:buFont typeface="Wingdings" pitchFamily="2" charset="2"/>
              <a:buNone/>
              <a:defRPr/>
            </a:pPr>
            <a:r>
              <a:rPr lang="fr-CA" b="1" dirty="0" smtClean="0">
                <a:latin typeface="Arial" pitchFamily="34" charset="0"/>
              </a:rPr>
              <a:t>la </a:t>
            </a:r>
            <a:r>
              <a:rPr lang="fr-CA" b="1" i="1" dirty="0" smtClean="0">
                <a:solidFill>
                  <a:srgbClr val="990000"/>
                </a:solidFill>
                <a:latin typeface="Arial" pitchFamily="34" charset="0"/>
              </a:rPr>
              <a:t>promotion</a:t>
            </a:r>
            <a:r>
              <a:rPr lang="fr-CA" b="1" dirty="0" smtClean="0">
                <a:latin typeface="Arial" pitchFamily="34" charset="0"/>
              </a:rPr>
              <a:t>, les démarches entreprises pour attirer l'acheteur. </a:t>
            </a:r>
          </a:p>
          <a:p>
            <a:pPr>
              <a:spcBef>
                <a:spcPct val="50000"/>
              </a:spcBef>
              <a:buFont typeface="Wingdings" pitchFamily="2" charset="2"/>
              <a:buNone/>
              <a:defRPr/>
            </a:pPr>
            <a:endParaRPr lang="fr-CA" sz="2800" b="1" i="1" dirty="0" smtClean="0">
              <a:solidFill>
                <a:srgbClr val="990000"/>
              </a:solidFill>
              <a:latin typeface="Arial" pitchFamily="34" charset="0"/>
            </a:endParaRPr>
          </a:p>
          <a:p>
            <a:pPr>
              <a:spcBef>
                <a:spcPct val="50000"/>
              </a:spcBef>
              <a:buFont typeface="Wingdings" pitchFamily="2" charset="2"/>
              <a:buNone/>
              <a:defRPr/>
            </a:pPr>
            <a:endParaRPr lang="fr-CA" sz="800" b="1" i="1" dirty="0" smtClean="0">
              <a:solidFill>
                <a:srgbClr val="990000"/>
              </a:solidFill>
              <a:latin typeface="Arial" pitchFamily="34" charset="0"/>
            </a:endParaRPr>
          </a:p>
          <a:p>
            <a:pPr>
              <a:buFont typeface="Wingdings" pitchFamily="2" charset="2"/>
              <a:buNone/>
              <a:defRPr/>
            </a:pPr>
            <a:endParaRPr lang="fr-CA" sz="1600" i="1" dirty="0" smtClean="0"/>
          </a:p>
          <a:p>
            <a:pPr>
              <a:spcBef>
                <a:spcPct val="50000"/>
              </a:spcBef>
              <a:buFont typeface="Wingdings" pitchFamily="2" charset="2"/>
              <a:buNone/>
              <a:defRPr/>
            </a:pPr>
            <a:endParaRPr lang="fr-CA" sz="800" b="1" i="1" dirty="0" smtClean="0">
              <a:solidFill>
                <a:srgbClr val="990000"/>
              </a:solidFill>
              <a:latin typeface="Arial" pitchFamily="34" charset="0"/>
            </a:endParaRPr>
          </a:p>
          <a:p>
            <a:pPr>
              <a:buFont typeface="Wingdings" pitchFamily="2" charset="2"/>
              <a:buNone/>
              <a:defRPr/>
            </a:pPr>
            <a:endParaRPr lang="en-CA" dirty="0"/>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contenu 8"/>
          <p:cNvSpPr>
            <a:spLocks noGrp="1"/>
          </p:cNvSpPr>
          <p:nvPr>
            <p:ph idx="1"/>
            <p:custDataLst>
              <p:tags r:id="rId1"/>
            </p:custDataLst>
          </p:nvPr>
        </p:nvSpPr>
        <p:spPr>
          <a:xfrm>
            <a:off x="827585" y="1628801"/>
            <a:ext cx="7776864" cy="4173512"/>
          </a:xfrm>
        </p:spPr>
        <p:txBody>
          <a:bodyPr/>
          <a:lstStyle/>
          <a:p>
            <a:pPr algn="ctr">
              <a:buFont typeface="Wingdings" pitchFamily="2" charset="2"/>
              <a:buNone/>
            </a:pPr>
            <a:r>
              <a:rPr lang="en-CA" sz="2800" b="1" dirty="0" err="1" smtClean="0"/>
              <a:t>Groupement</a:t>
            </a:r>
            <a:r>
              <a:rPr lang="en-CA" sz="2800" b="1" dirty="0" smtClean="0"/>
              <a:t> des associations de </a:t>
            </a:r>
            <a:r>
              <a:rPr lang="en-CA" sz="2800" b="1" dirty="0" err="1" smtClean="0"/>
              <a:t>personnes</a:t>
            </a:r>
            <a:r>
              <a:rPr lang="en-CA" sz="2800" b="1" dirty="0" smtClean="0"/>
              <a:t> </a:t>
            </a:r>
            <a:r>
              <a:rPr lang="en-CA" sz="2800" b="1" dirty="0" err="1" smtClean="0"/>
              <a:t>handicapées</a:t>
            </a:r>
            <a:r>
              <a:rPr lang="en-CA" sz="2800" b="1" dirty="0" smtClean="0"/>
              <a:t> de la Rive-</a:t>
            </a:r>
            <a:r>
              <a:rPr lang="en-CA" sz="2800" b="1" dirty="0" err="1" smtClean="0"/>
              <a:t>Sud</a:t>
            </a:r>
            <a:r>
              <a:rPr lang="en-CA" sz="2800" b="1" dirty="0" smtClean="0"/>
              <a:t> de Montréal - GAPHRSM</a:t>
            </a:r>
          </a:p>
          <a:p>
            <a:pPr algn="ctr">
              <a:buFont typeface="Wingdings" pitchFamily="2" charset="2"/>
              <a:buNone/>
            </a:pPr>
            <a:r>
              <a:rPr lang="en-CA" b="1" dirty="0" smtClean="0"/>
              <a:t/>
            </a:r>
            <a:br>
              <a:rPr lang="en-CA" b="1" dirty="0" smtClean="0"/>
            </a:br>
            <a:r>
              <a:rPr lang="en-CA" b="1" dirty="0" smtClean="0"/>
              <a:t>10 mars 2020</a:t>
            </a:r>
          </a:p>
          <a:p>
            <a:pPr algn="ctr">
              <a:buFont typeface="Wingdings" pitchFamily="2" charset="2"/>
              <a:buNone/>
            </a:pPr>
            <a:endParaRPr lang="en-CA" b="1" dirty="0" smtClean="0"/>
          </a:p>
          <a:p>
            <a:pPr algn="ctr">
              <a:buFont typeface="Wingdings" pitchFamily="2" charset="2"/>
              <a:buNone/>
            </a:pPr>
            <a:r>
              <a:rPr lang="en-CA" sz="2000" b="1" dirty="0" err="1" smtClean="0"/>
              <a:t>Personne-ressource</a:t>
            </a:r>
            <a:r>
              <a:rPr lang="en-CA" sz="2000" b="1" dirty="0" smtClean="0"/>
              <a:t> </a:t>
            </a:r>
            <a:r>
              <a:rPr lang="en-CA" sz="2000" b="1" dirty="0" smtClean="0"/>
              <a:t>: Marielle </a:t>
            </a:r>
            <a:r>
              <a:rPr lang="en-CA" sz="2000" b="1" dirty="0" smtClean="0"/>
              <a:t>Raîche</a:t>
            </a:r>
          </a:p>
          <a:p>
            <a:pPr algn="ctr">
              <a:buFont typeface="Wingdings" pitchFamily="2" charset="2"/>
              <a:buNone/>
            </a:pPr>
            <a:r>
              <a:rPr lang="en-CA" sz="2000" b="1" dirty="0" smtClean="0"/>
              <a:t>Centre Saint-Pierre</a:t>
            </a:r>
            <a:endParaRPr lang="en-CA" sz="2000" b="1" dirty="0" smtClean="0"/>
          </a:p>
        </p:txBody>
      </p:sp>
      <p:sp>
        <p:nvSpPr>
          <p:cNvPr id="8" name="Titre 7"/>
          <p:cNvSpPr>
            <a:spLocks noGrp="1"/>
          </p:cNvSpPr>
          <p:nvPr>
            <p:ph type="title"/>
            <p:custDataLst>
              <p:tags r:id="rId2"/>
            </p:custDataLst>
          </p:nvPr>
        </p:nvSpPr>
        <p:spPr>
          <a:xfrm>
            <a:off x="1030288" y="0"/>
            <a:ext cx="8113712" cy="1090613"/>
          </a:xfrm>
        </p:spPr>
        <p:txBody>
          <a:bodyPr/>
          <a:lstStyle/>
          <a:p>
            <a:pPr algn="ctr">
              <a:defRPr/>
            </a:pPr>
            <a:r>
              <a:rPr lang="en-CA" dirty="0" smtClean="0"/>
              <a:t>Marketing social</a:t>
            </a:r>
            <a:endParaRPr lang="en-CA"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20483" name="Text Box 6"/>
          <p:cNvSpPr txBox="1">
            <a:spLocks noChangeArrowheads="1"/>
          </p:cNvSpPr>
          <p:nvPr>
            <p:custDataLst>
              <p:tags r:id="rId2"/>
            </p:custDataLst>
          </p:nvPr>
        </p:nvSpPr>
        <p:spPr bwMode="auto">
          <a:xfrm>
            <a:off x="214313" y="836613"/>
            <a:ext cx="6072187" cy="1066800"/>
          </a:xfrm>
          <a:prstGeom prst="rect">
            <a:avLst/>
          </a:prstGeom>
          <a:noFill/>
          <a:ln w="9525">
            <a:noFill/>
            <a:miter lim="800000"/>
            <a:headEnd/>
            <a:tailEnd/>
          </a:ln>
        </p:spPr>
        <p:txBody>
          <a:bodyPr>
            <a:spAutoFit/>
          </a:bodyPr>
          <a:lstStyle/>
          <a:p>
            <a:pPr>
              <a:spcBef>
                <a:spcPct val="30000"/>
              </a:spcBef>
            </a:pPr>
            <a:endParaRPr lang="fr-CA" sz="2800">
              <a:latin typeface="Arial" pitchFamily="34" charset="0"/>
            </a:endParaRPr>
          </a:p>
          <a:p>
            <a:pPr>
              <a:spcBef>
                <a:spcPct val="50000"/>
              </a:spcBef>
            </a:pPr>
            <a:endParaRPr lang="fr-CA">
              <a:latin typeface="Arial" pitchFamily="34" charset="0"/>
              <a:cs typeface="Arial" pitchFamily="34" charset="0"/>
            </a:endParaRPr>
          </a:p>
        </p:txBody>
      </p:sp>
      <p:sp>
        <p:nvSpPr>
          <p:cNvPr id="8" name="Titre 7"/>
          <p:cNvSpPr>
            <a:spLocks noGrp="1"/>
          </p:cNvSpPr>
          <p:nvPr>
            <p:ph type="title"/>
            <p:custDataLst>
              <p:tags r:id="rId3"/>
            </p:custDataLst>
          </p:nvPr>
        </p:nvSpPr>
        <p:spPr>
          <a:xfrm>
            <a:off x="1030288" y="332656"/>
            <a:ext cx="8113712" cy="757957"/>
          </a:xfrm>
        </p:spPr>
        <p:txBody>
          <a:bodyPr/>
          <a:lstStyle/>
          <a:p>
            <a:pPr>
              <a:defRPr/>
            </a:pPr>
            <a:r>
              <a:rPr lang="en-CA" dirty="0" err="1" smtClean="0"/>
              <a:t>Qu’est-ce</a:t>
            </a:r>
            <a:r>
              <a:rPr lang="en-CA" dirty="0" smtClean="0"/>
              <a:t> </a:t>
            </a:r>
            <a:r>
              <a:rPr lang="en-CA" dirty="0" err="1" smtClean="0"/>
              <a:t>que</a:t>
            </a:r>
            <a:r>
              <a:rPr lang="en-CA" dirty="0" smtClean="0"/>
              <a:t> le marketing social?</a:t>
            </a:r>
            <a:endParaRPr lang="en-CA" dirty="0"/>
          </a:p>
        </p:txBody>
      </p:sp>
      <p:sp>
        <p:nvSpPr>
          <p:cNvPr id="9" name="Espace réservé du contenu 8"/>
          <p:cNvSpPr>
            <a:spLocks noGrp="1"/>
          </p:cNvSpPr>
          <p:nvPr>
            <p:ph idx="1"/>
            <p:custDataLst>
              <p:tags r:id="rId4"/>
            </p:custDataLst>
          </p:nvPr>
        </p:nvSpPr>
        <p:spPr>
          <a:xfrm>
            <a:off x="1310689" y="1353597"/>
            <a:ext cx="6696744" cy="4461545"/>
          </a:xfrm>
        </p:spPr>
        <p:txBody>
          <a:bodyPr/>
          <a:lstStyle/>
          <a:p>
            <a:pPr marL="0" indent="0">
              <a:buFont typeface="Wingdings" pitchFamily="2" charset="2"/>
              <a:buNone/>
              <a:defRPr/>
            </a:pPr>
            <a:r>
              <a:rPr lang="fr-FR" b="1" dirty="0" smtClean="0"/>
              <a:t>Le marketing social recourt aux principes et aux techniques du marketing commercial dans le but d’amener un public cible à accepter, rejeter, modifier ou délaisser volontairement un comportement dans son intérêt, dans l’intérêt d’un groupe ou dans l’intérêt de l’ensemble de la société. </a:t>
            </a:r>
            <a:br>
              <a:rPr lang="fr-FR" b="1" dirty="0" smtClean="0"/>
            </a:br>
            <a:endParaRPr lang="fr-FR" b="1" dirty="0" smtClean="0"/>
          </a:p>
          <a:p>
            <a:pPr marL="0" indent="0">
              <a:buNone/>
              <a:defRPr/>
            </a:pPr>
            <a:r>
              <a:rPr lang="fr-CA" b="1" dirty="0" smtClean="0">
                <a:solidFill>
                  <a:srgbClr val="990000"/>
                </a:solidFill>
              </a:rPr>
              <a:t>Il contribue à créer un climat propice à l'adoption de nouvelles attitudes et de nouveaux comportements.</a:t>
            </a:r>
          </a:p>
          <a:p>
            <a:pPr marL="0" indent="0">
              <a:buNone/>
              <a:defRPr/>
            </a:pPr>
            <a:endParaRPr lang="fr-FR" sz="800" b="1" dirty="0" smtClean="0"/>
          </a:p>
          <a:p>
            <a:pPr marL="0" indent="0">
              <a:buFont typeface="Wingdings" pitchFamily="2" charset="2"/>
              <a:buNone/>
              <a:defRPr/>
            </a:pPr>
            <a:r>
              <a:rPr lang="fr-CA" sz="2200" b="1" dirty="0" smtClean="0">
                <a:solidFill>
                  <a:srgbClr val="990000"/>
                </a:solidFill>
                <a:latin typeface="Arial" pitchFamily="34" charset="0"/>
              </a:rPr>
              <a:t/>
            </a:r>
            <a:br>
              <a:rPr lang="fr-CA" sz="2200" b="1" dirty="0" smtClean="0">
                <a:solidFill>
                  <a:srgbClr val="990000"/>
                </a:solidFill>
                <a:latin typeface="Arial" pitchFamily="34" charset="0"/>
              </a:rPr>
            </a:br>
            <a:endParaRPr lang="fr-CA" sz="2200" b="1" dirty="0" smtClean="0">
              <a:solidFill>
                <a:srgbClr val="990000"/>
              </a:solidFill>
              <a:latin typeface="Arial" pitchFamily="34" charset="0"/>
            </a:endParaRPr>
          </a:p>
          <a:p>
            <a:pPr marL="0" indent="0">
              <a:buFont typeface="Wingdings" pitchFamily="2" charset="2"/>
              <a:buNone/>
              <a:defRPr/>
            </a:pPr>
            <a:r>
              <a:rPr lang="en-US" sz="1200" dirty="0" err="1" smtClean="0">
                <a:latin typeface="Arial" pitchFamily="34" charset="0"/>
              </a:rPr>
              <a:t>Kotler</a:t>
            </a:r>
            <a:r>
              <a:rPr lang="en-US" sz="1200" dirty="0" smtClean="0">
                <a:latin typeface="Arial" pitchFamily="34" charset="0"/>
              </a:rPr>
              <a:t>, P., Roberto, N. &amp; Lee, N. (2002). </a:t>
            </a:r>
            <a:r>
              <a:rPr lang="en-US" sz="1200" i="1" dirty="0" smtClean="0">
                <a:latin typeface="Arial" pitchFamily="34" charset="0"/>
              </a:rPr>
              <a:t>Social marketing – Improving the quality of life </a:t>
            </a:r>
            <a:r>
              <a:rPr lang="en-US" sz="1200" dirty="0" smtClean="0">
                <a:latin typeface="Arial" pitchFamily="34" charset="0"/>
              </a:rPr>
              <a:t>(2nd ed.). Thousand Oaks: Sage Publications.</a:t>
            </a:r>
            <a:r>
              <a:rPr lang="en-US" sz="1200" dirty="0" smtClean="0"/>
              <a:t> </a:t>
            </a:r>
          </a:p>
          <a:p>
            <a:pPr>
              <a:buFont typeface="Wingdings" pitchFamily="2" charset="2"/>
              <a:buNone/>
              <a:defRPr/>
            </a:pPr>
            <a:endParaRPr lang="en-US" dirty="0" smtClean="0">
              <a:latin typeface="Arial" pitchFamily="34" charset="0"/>
            </a:endParaRPr>
          </a:p>
          <a:p>
            <a:pPr>
              <a:buFont typeface="Wingdings" pitchFamily="2" charset="2"/>
              <a:buNone/>
              <a:defRPr/>
            </a:pPr>
            <a:endParaRPr lang="en-CA" dirty="0"/>
          </a:p>
        </p:txBody>
      </p:sp>
      <p:pic>
        <p:nvPicPr>
          <p:cNvPr id="6" name="Picture 11" descr="\\Serveur1\RepUtilisateur\odette\Bureau\2.jpg"/>
          <p:cNvPicPr>
            <a:picLocks noChangeAspect="1" noChangeArrowheads="1"/>
          </p:cNvPicPr>
          <p:nvPr>
            <p:custDataLst>
              <p:tags r:id="rId5"/>
            </p:custDataLst>
          </p:nvPr>
        </p:nvPicPr>
        <p:blipFill>
          <a:blip r:embed="rId8" cstate="print">
            <a:clrChange>
              <a:clrFrom>
                <a:srgbClr val="FFFFFF"/>
              </a:clrFrom>
              <a:clrTo>
                <a:srgbClr val="FFFFFF">
                  <a:alpha val="0"/>
                </a:srgbClr>
              </a:clrTo>
            </a:clrChange>
          </a:blip>
          <a:srcRect/>
          <a:stretch>
            <a:fillRect/>
          </a:stretch>
        </p:blipFill>
        <p:spPr bwMode="auto">
          <a:xfrm>
            <a:off x="7164288" y="2506663"/>
            <a:ext cx="1686290" cy="1569186"/>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6"/>
          <p:cNvSpPr>
            <a:spLocks noGrp="1"/>
          </p:cNvSpPr>
          <p:nvPr>
            <p:ph idx="1"/>
            <p:custDataLst>
              <p:tags r:id="rId1"/>
            </p:custDataLst>
          </p:nvPr>
        </p:nvSpPr>
        <p:spPr>
          <a:xfrm>
            <a:off x="1077913" y="1484785"/>
            <a:ext cx="7742237" cy="4317528"/>
          </a:xfrm>
        </p:spPr>
        <p:txBody>
          <a:bodyPr/>
          <a:lstStyle/>
          <a:p>
            <a:pPr>
              <a:buFont typeface="Wingdings" pitchFamily="2" charset="2"/>
              <a:buNone/>
            </a:pPr>
            <a:r>
              <a:rPr lang="fr-CA" b="1" dirty="0" smtClean="0">
                <a:latin typeface="Arial" pitchFamily="34" charset="0"/>
              </a:rPr>
              <a:t>En termes simples, il s'agit de </a:t>
            </a:r>
            <a:r>
              <a:rPr lang="fr-CA" b="1" dirty="0" smtClean="0">
                <a:solidFill>
                  <a:srgbClr val="990000"/>
                </a:solidFill>
                <a:latin typeface="Arial" pitchFamily="34" charset="0"/>
              </a:rPr>
              <a:t>« vendre des idées ».</a:t>
            </a:r>
            <a:r>
              <a:rPr lang="fr-CA" b="1" dirty="0" smtClean="0">
                <a:latin typeface="Arial" pitchFamily="34" charset="0"/>
              </a:rPr>
              <a:t> </a:t>
            </a:r>
          </a:p>
          <a:p>
            <a:pPr>
              <a:buFont typeface="Wingdings" pitchFamily="2" charset="2"/>
              <a:buNone/>
            </a:pPr>
            <a:endParaRPr lang="fr-CA" sz="800" b="1" dirty="0" smtClean="0">
              <a:latin typeface="Arial" pitchFamily="34" charset="0"/>
            </a:endParaRPr>
          </a:p>
          <a:p>
            <a:pPr>
              <a:buFont typeface="Wingdings" pitchFamily="2" charset="2"/>
              <a:buNone/>
            </a:pPr>
            <a:r>
              <a:rPr lang="fr-CA" b="1" dirty="0" smtClean="0">
                <a:latin typeface="Arial" pitchFamily="34" charset="0"/>
              </a:rPr>
              <a:t>Notre travail est de :</a:t>
            </a:r>
            <a:endParaRPr lang="fr-CA" dirty="0" smtClean="0">
              <a:latin typeface="Arial" pitchFamily="34" charset="0"/>
            </a:endParaRPr>
          </a:p>
          <a:p>
            <a:pPr>
              <a:buFont typeface="Wingdings" pitchFamily="2" charset="2"/>
              <a:buChar char="§"/>
            </a:pPr>
            <a:r>
              <a:rPr lang="fr-CA" dirty="0" smtClean="0">
                <a:latin typeface="Arial" pitchFamily="34" charset="0"/>
              </a:rPr>
              <a:t>créer </a:t>
            </a:r>
          </a:p>
          <a:p>
            <a:pPr>
              <a:buFont typeface="Wingdings" pitchFamily="2" charset="2"/>
              <a:buChar char="§"/>
            </a:pPr>
            <a:r>
              <a:rPr lang="fr-CA" dirty="0" smtClean="0">
                <a:latin typeface="Arial" pitchFamily="34" charset="0"/>
              </a:rPr>
              <a:t>mettre en œuvre</a:t>
            </a:r>
          </a:p>
          <a:p>
            <a:pPr>
              <a:buFont typeface="Wingdings" pitchFamily="2" charset="2"/>
              <a:buChar char="§"/>
            </a:pPr>
            <a:r>
              <a:rPr lang="fr-CA" dirty="0" smtClean="0">
                <a:latin typeface="Arial" pitchFamily="34" charset="0"/>
              </a:rPr>
              <a:t>superviser une campagne conçue pour provoquer un </a:t>
            </a:r>
            <a:r>
              <a:rPr lang="fr-CA" b="1" dirty="0" smtClean="0">
                <a:solidFill>
                  <a:srgbClr val="990000"/>
                </a:solidFill>
                <a:latin typeface="Arial" pitchFamily="34" charset="0"/>
              </a:rPr>
              <a:t>changement social</a:t>
            </a:r>
            <a:r>
              <a:rPr lang="fr-CA" b="1" dirty="0" smtClean="0">
                <a:latin typeface="Arial" pitchFamily="34" charset="0"/>
              </a:rPr>
              <a:t>. </a:t>
            </a:r>
          </a:p>
          <a:p>
            <a:pPr>
              <a:buNone/>
            </a:pPr>
            <a:endParaRPr lang="en-CA" b="1" dirty="0" smtClean="0">
              <a:latin typeface="Arial" pitchFamily="34" charset="0"/>
            </a:endParaRPr>
          </a:p>
          <a:p>
            <a:pPr>
              <a:buNone/>
            </a:pPr>
            <a:r>
              <a:rPr lang="fr-FR" sz="1800" b="1" dirty="0" smtClean="0">
                <a:latin typeface="Arial" pitchFamily="34" charset="0"/>
              </a:rPr>
              <a:t>Outils de changement: </a:t>
            </a:r>
            <a:br>
              <a:rPr lang="fr-FR" sz="1800" b="1" dirty="0" smtClean="0">
                <a:latin typeface="Arial" pitchFamily="34" charset="0"/>
              </a:rPr>
            </a:br>
            <a:r>
              <a:rPr lang="en-CA" sz="1800" b="1" dirty="0" smtClean="0">
                <a:latin typeface="Arial" pitchFamily="34" charset="0"/>
                <a:hlinkClick r:id="rId5"/>
              </a:rPr>
              <a:t>http://www.toolsofchange.com/fr/accueil/</a:t>
            </a:r>
            <a:r>
              <a:rPr lang="fr-FR" sz="1800" b="1" dirty="0" smtClean="0">
                <a:latin typeface="Arial" pitchFamily="34" charset="0"/>
              </a:rPr>
              <a:t> </a:t>
            </a:r>
            <a:endParaRPr lang="fr-CA" sz="1800" b="1" dirty="0" smtClean="0">
              <a:latin typeface="Arial" pitchFamily="34" charset="0"/>
            </a:endParaRPr>
          </a:p>
          <a:p>
            <a:pPr>
              <a:buNone/>
            </a:pPr>
            <a:endParaRPr lang="en-CA" b="1" dirty="0" smtClean="0">
              <a:latin typeface="Arial" pitchFamily="34" charset="0"/>
            </a:endParaRPr>
          </a:p>
          <a:p>
            <a:pPr>
              <a:buFont typeface="Wingdings" pitchFamily="2" charset="2"/>
              <a:buNone/>
            </a:pPr>
            <a:endParaRPr lang="en-CA" dirty="0" smtClean="0"/>
          </a:p>
        </p:txBody>
      </p:sp>
      <p:sp>
        <p:nvSpPr>
          <p:cNvPr id="6" name="Titre 5"/>
          <p:cNvSpPr>
            <a:spLocks noGrp="1"/>
          </p:cNvSpPr>
          <p:nvPr>
            <p:ph type="title"/>
            <p:custDataLst>
              <p:tags r:id="rId2"/>
            </p:custDataLst>
          </p:nvPr>
        </p:nvSpPr>
        <p:spPr>
          <a:xfrm>
            <a:off x="1030288" y="476672"/>
            <a:ext cx="8113712" cy="613941"/>
          </a:xfrm>
        </p:spPr>
        <p:txBody>
          <a:bodyPr/>
          <a:lstStyle/>
          <a:p>
            <a:pPr>
              <a:defRPr/>
            </a:pPr>
            <a:r>
              <a:rPr lang="en-CA" dirty="0" smtClean="0"/>
              <a:t>Le marketing social</a:t>
            </a:r>
            <a:endParaRPr lang="en-CA"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6" name="Titre 5"/>
          <p:cNvSpPr>
            <a:spLocks noGrp="1"/>
          </p:cNvSpPr>
          <p:nvPr>
            <p:ph type="title"/>
            <p:custDataLst>
              <p:tags r:id="rId2"/>
            </p:custDataLst>
          </p:nvPr>
        </p:nvSpPr>
        <p:spPr>
          <a:xfrm>
            <a:off x="1030288" y="548680"/>
            <a:ext cx="8113712" cy="541933"/>
          </a:xfrm>
        </p:spPr>
        <p:txBody>
          <a:bodyPr/>
          <a:lstStyle/>
          <a:p>
            <a:pPr>
              <a:defRPr/>
            </a:pPr>
            <a:r>
              <a:rPr lang="en-CA" dirty="0" smtClean="0"/>
              <a:t>Les 5 P du marketing social</a:t>
            </a:r>
            <a:endParaRPr lang="en-CA" dirty="0"/>
          </a:p>
        </p:txBody>
      </p:sp>
      <p:sp>
        <p:nvSpPr>
          <p:cNvPr id="22532" name="Espace réservé du contenu 6"/>
          <p:cNvSpPr>
            <a:spLocks noGrp="1"/>
          </p:cNvSpPr>
          <p:nvPr>
            <p:ph idx="1"/>
            <p:custDataLst>
              <p:tags r:id="rId3"/>
            </p:custDataLst>
          </p:nvPr>
        </p:nvSpPr>
        <p:spPr>
          <a:xfrm>
            <a:off x="1077913" y="1628799"/>
            <a:ext cx="7742237" cy="4173513"/>
          </a:xfrm>
        </p:spPr>
        <p:txBody>
          <a:bodyPr/>
          <a:lstStyle/>
          <a:p>
            <a:pPr>
              <a:spcBef>
                <a:spcPct val="50000"/>
              </a:spcBef>
              <a:buFont typeface="Wingdings" pitchFamily="2" charset="2"/>
              <a:buNone/>
            </a:pPr>
            <a:r>
              <a:rPr lang="fr-CA" sz="2800" b="1" dirty="0" smtClean="0">
                <a:solidFill>
                  <a:srgbClr val="990000"/>
                </a:solidFill>
                <a:latin typeface="Arial" pitchFamily="34" charset="0"/>
              </a:rPr>
              <a:t>Produit </a:t>
            </a:r>
            <a:endParaRPr lang="fr-CA" sz="2800" dirty="0" smtClean="0">
              <a:solidFill>
                <a:srgbClr val="990000"/>
              </a:solidFill>
              <a:latin typeface="Arial" pitchFamily="34" charset="0"/>
            </a:endParaRPr>
          </a:p>
          <a:p>
            <a:pPr marL="0" lvl="1" indent="0">
              <a:buNone/>
              <a:defRPr/>
            </a:pPr>
            <a:r>
              <a:rPr lang="fr-CA" sz="2000" b="1" dirty="0" smtClean="0">
                <a:solidFill>
                  <a:srgbClr val="990000"/>
                </a:solidFill>
                <a:latin typeface="Arial" pitchFamily="34" charset="0"/>
              </a:rPr>
              <a:t>L'idée, la croyance ou l'habitude </a:t>
            </a:r>
            <a:r>
              <a:rPr lang="fr-CA" sz="2000" dirty="0" smtClean="0">
                <a:latin typeface="Arial" pitchFamily="34" charset="0"/>
              </a:rPr>
              <a:t>que votre public cible doit accepter, adopter ou modifier afin de répondre à ses besoins.  </a:t>
            </a:r>
          </a:p>
          <a:p>
            <a:pPr>
              <a:spcBef>
                <a:spcPct val="50000"/>
              </a:spcBef>
              <a:buFont typeface="Wingdings" pitchFamily="2" charset="2"/>
              <a:buNone/>
            </a:pPr>
            <a:r>
              <a:rPr lang="fr-CA" sz="2800" b="1" dirty="0" smtClean="0">
                <a:solidFill>
                  <a:srgbClr val="990000"/>
                </a:solidFill>
                <a:latin typeface="Arial" pitchFamily="34" charset="0"/>
              </a:rPr>
              <a:t>Prix </a:t>
            </a:r>
            <a:endParaRPr lang="fr-CA" sz="2800" dirty="0" smtClean="0">
              <a:solidFill>
                <a:srgbClr val="990000"/>
              </a:solidFill>
              <a:latin typeface="Arial" pitchFamily="34" charset="0"/>
            </a:endParaRPr>
          </a:p>
          <a:p>
            <a:pPr marL="0" lvl="1" indent="0">
              <a:buNone/>
              <a:defRPr/>
            </a:pPr>
            <a:r>
              <a:rPr lang="fr-CA" sz="2000" b="1" dirty="0" smtClean="0">
                <a:solidFill>
                  <a:srgbClr val="990000"/>
                </a:solidFill>
                <a:latin typeface="Arial" pitchFamily="34" charset="0"/>
              </a:rPr>
              <a:t>Ce qu'il en coûte au public cible </a:t>
            </a:r>
            <a:r>
              <a:rPr lang="fr-CA" sz="2000" dirty="0" smtClean="0">
                <a:latin typeface="Arial" pitchFamily="34" charset="0"/>
              </a:rPr>
              <a:t>en termes d'habitudes et de mentalité à changer et de temps ou d'argent à consacrer pour répondre à ses besoins. </a:t>
            </a:r>
          </a:p>
          <a:p>
            <a:pPr>
              <a:spcBef>
                <a:spcPct val="50000"/>
              </a:spcBef>
              <a:buFont typeface="Wingdings" pitchFamily="2" charset="2"/>
              <a:buNone/>
            </a:pPr>
            <a:r>
              <a:rPr lang="fr-CA" sz="1600" b="1" dirty="0" smtClean="0">
                <a:solidFill>
                  <a:schemeClr val="bg2"/>
                </a:solidFill>
                <a:latin typeface="Arial" pitchFamily="34" charset="0"/>
              </a:rPr>
              <a:t/>
            </a:r>
            <a:br>
              <a:rPr lang="fr-CA" sz="1600" b="1" dirty="0" smtClean="0">
                <a:solidFill>
                  <a:schemeClr val="bg2"/>
                </a:solidFill>
                <a:latin typeface="Arial" pitchFamily="34" charset="0"/>
              </a:rPr>
            </a:br>
            <a:endParaRPr lang="fr-CA" sz="1600" dirty="0" smtClean="0">
              <a:solidFill>
                <a:schemeClr val="bg2"/>
              </a:solidFill>
              <a:latin typeface="Arial" pitchFamily="34" charset="0"/>
            </a:endParaRPr>
          </a:p>
          <a:p>
            <a:pPr>
              <a:buFont typeface="Wingdings" pitchFamily="2" charset="2"/>
              <a:buNone/>
            </a:pPr>
            <a:endParaRPr lang="en-CA" dirty="0" smtClean="0"/>
          </a:p>
        </p:txBody>
      </p:sp>
    </p:spTree>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6"/>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pic>
        <p:nvPicPr>
          <p:cNvPr id="23555" name="Picture 1036" descr="\\Serveur1\RepUtilisateur\odette\Mes documents\Mes images\campagne comm.jpg"/>
          <p:cNvPicPr>
            <a:picLocks noChangeAspect="1" noChangeArrowheads="1"/>
          </p:cNvPicPr>
          <p:nvPr>
            <p:custDataLst>
              <p:tags r:id="rId2"/>
            </p:custDataLst>
          </p:nvPr>
        </p:nvPicPr>
        <p:blipFill>
          <a:blip r:embed="rId7" cstate="print"/>
          <a:srcRect/>
          <a:stretch>
            <a:fillRect/>
          </a:stretch>
        </p:blipFill>
        <p:spPr bwMode="auto">
          <a:xfrm>
            <a:off x="6372225" y="1412776"/>
            <a:ext cx="2771775" cy="4465638"/>
          </a:xfrm>
          <a:prstGeom prst="rect">
            <a:avLst/>
          </a:prstGeom>
          <a:noFill/>
          <a:ln w="9525">
            <a:noFill/>
            <a:miter lim="800000"/>
            <a:headEnd/>
            <a:tailEnd/>
          </a:ln>
        </p:spPr>
      </p:pic>
      <p:sp>
        <p:nvSpPr>
          <p:cNvPr id="7" name="Titre 6"/>
          <p:cNvSpPr>
            <a:spLocks noGrp="1"/>
          </p:cNvSpPr>
          <p:nvPr>
            <p:ph type="title"/>
            <p:custDataLst>
              <p:tags r:id="rId3"/>
            </p:custDataLst>
          </p:nvPr>
        </p:nvSpPr>
        <p:spPr>
          <a:xfrm>
            <a:off x="1030288" y="404664"/>
            <a:ext cx="8113712" cy="685949"/>
          </a:xfrm>
        </p:spPr>
        <p:txBody>
          <a:bodyPr/>
          <a:lstStyle/>
          <a:p>
            <a:pPr>
              <a:defRPr/>
            </a:pPr>
            <a:r>
              <a:rPr lang="en-CA" dirty="0" smtClean="0"/>
              <a:t>Les 5 P du marketing social</a:t>
            </a:r>
            <a:endParaRPr lang="en-CA" dirty="0"/>
          </a:p>
        </p:txBody>
      </p:sp>
      <p:sp>
        <p:nvSpPr>
          <p:cNvPr id="8" name="Espace réservé du contenu 7"/>
          <p:cNvSpPr>
            <a:spLocks noGrp="1"/>
          </p:cNvSpPr>
          <p:nvPr>
            <p:ph idx="1"/>
            <p:custDataLst>
              <p:tags r:id="rId4"/>
            </p:custDataLst>
          </p:nvPr>
        </p:nvSpPr>
        <p:spPr>
          <a:xfrm>
            <a:off x="1077913" y="1393825"/>
            <a:ext cx="5137150" cy="4408488"/>
          </a:xfrm>
        </p:spPr>
        <p:txBody>
          <a:bodyPr/>
          <a:lstStyle/>
          <a:p>
            <a:pPr>
              <a:buFont typeface="Wingdings" pitchFamily="2" charset="2"/>
              <a:buNone/>
              <a:defRPr/>
            </a:pPr>
            <a:r>
              <a:rPr lang="fr-CA" sz="2800" b="1" dirty="0" smtClean="0">
                <a:solidFill>
                  <a:srgbClr val="990000"/>
                </a:solidFill>
                <a:latin typeface="Arial" pitchFamily="34" charset="0"/>
              </a:rPr>
              <a:t>Point de vente </a:t>
            </a:r>
            <a:r>
              <a:rPr lang="fr-CA" sz="2800" dirty="0" smtClean="0">
                <a:latin typeface="Arial" pitchFamily="34" charset="0"/>
              </a:rPr>
              <a:t> </a:t>
            </a:r>
          </a:p>
          <a:p>
            <a:pPr marL="0" indent="0">
              <a:buFont typeface="Wingdings" pitchFamily="2" charset="2"/>
              <a:buNone/>
              <a:defRPr/>
            </a:pPr>
            <a:r>
              <a:rPr lang="fr-CA" sz="2000" dirty="0" smtClean="0">
                <a:latin typeface="Arial" pitchFamily="34" charset="0"/>
              </a:rPr>
              <a:t>Le</a:t>
            </a:r>
            <a:r>
              <a:rPr lang="fr-CA" sz="2000" b="1" dirty="0" smtClean="0">
                <a:solidFill>
                  <a:srgbClr val="990000"/>
                </a:solidFill>
                <a:latin typeface="Arial" pitchFamily="34" charset="0"/>
              </a:rPr>
              <a:t> moyen de diffusion et</a:t>
            </a:r>
            <a:r>
              <a:rPr lang="fr-CA" sz="2000" dirty="0" smtClean="0">
                <a:latin typeface="Arial" pitchFamily="34" charset="0"/>
              </a:rPr>
              <a:t> le </a:t>
            </a:r>
            <a:r>
              <a:rPr lang="fr-CA" sz="2000" b="1" dirty="0" smtClean="0">
                <a:solidFill>
                  <a:srgbClr val="990000"/>
                </a:solidFill>
                <a:latin typeface="Arial" pitchFamily="34" charset="0"/>
              </a:rPr>
              <a:t>lieu de distribution </a:t>
            </a:r>
            <a:r>
              <a:rPr lang="fr-CA" sz="2000" dirty="0" smtClean="0">
                <a:latin typeface="Arial" pitchFamily="34" charset="0"/>
              </a:rPr>
              <a:t>utilisés pour transmettre le message.</a:t>
            </a:r>
            <a:endParaRPr lang="fr-CA" sz="2000" dirty="0" smtClean="0"/>
          </a:p>
          <a:p>
            <a:pPr>
              <a:buFont typeface="Wingdings" pitchFamily="2" charset="2"/>
              <a:buNone/>
              <a:defRPr/>
            </a:pPr>
            <a:endParaRPr lang="fr-CA" dirty="0" smtClean="0"/>
          </a:p>
          <a:p>
            <a:pPr>
              <a:buFont typeface="Wingdings" pitchFamily="2" charset="2"/>
              <a:buNone/>
              <a:defRPr/>
            </a:pPr>
            <a:r>
              <a:rPr lang="fr-CA" sz="2800" b="1" dirty="0" smtClean="0">
                <a:solidFill>
                  <a:srgbClr val="990000"/>
                </a:solidFill>
                <a:latin typeface="Arial" pitchFamily="34" charset="0"/>
              </a:rPr>
              <a:t>Promotion </a:t>
            </a:r>
            <a:r>
              <a:rPr lang="fr-CA" sz="2800" dirty="0" smtClean="0">
                <a:solidFill>
                  <a:srgbClr val="990000"/>
                </a:solidFill>
                <a:latin typeface="Arial" pitchFamily="34" charset="0"/>
              </a:rPr>
              <a:t> </a:t>
            </a:r>
          </a:p>
          <a:p>
            <a:pPr marL="0" indent="0">
              <a:buFont typeface="Wingdings" pitchFamily="2" charset="2"/>
              <a:buNone/>
              <a:defRPr/>
            </a:pPr>
            <a:r>
              <a:rPr lang="fr-CA" sz="2000" dirty="0" smtClean="0">
                <a:latin typeface="Arial" pitchFamily="34" charset="0"/>
              </a:rPr>
              <a:t>Le </a:t>
            </a:r>
            <a:r>
              <a:rPr lang="fr-CA" sz="2000" b="1" dirty="0" smtClean="0">
                <a:solidFill>
                  <a:srgbClr val="990000"/>
                </a:solidFill>
                <a:latin typeface="Arial" pitchFamily="34" charset="0"/>
              </a:rPr>
              <a:t>moyen</a:t>
            </a:r>
            <a:r>
              <a:rPr lang="fr-CA" sz="2000" dirty="0" smtClean="0">
                <a:latin typeface="Arial" pitchFamily="34" charset="0"/>
              </a:rPr>
              <a:t> de communication et le </a:t>
            </a:r>
            <a:r>
              <a:rPr lang="fr-CA" sz="2000" b="1" dirty="0" smtClean="0">
                <a:solidFill>
                  <a:srgbClr val="990000"/>
                </a:solidFill>
                <a:latin typeface="Arial" pitchFamily="34" charset="0"/>
              </a:rPr>
              <a:t>message </a:t>
            </a:r>
            <a:r>
              <a:rPr lang="fr-CA" sz="2000" dirty="0" smtClean="0">
                <a:latin typeface="Arial" pitchFamily="34" charset="0"/>
              </a:rPr>
              <a:t>utilisés </a:t>
            </a:r>
            <a:r>
              <a:rPr lang="fr-CA" sz="2000" b="1" dirty="0" smtClean="0">
                <a:solidFill>
                  <a:srgbClr val="990000"/>
                </a:solidFill>
                <a:latin typeface="Arial" pitchFamily="34" charset="0"/>
              </a:rPr>
              <a:t>pour</a:t>
            </a:r>
            <a:r>
              <a:rPr lang="fr-CA" sz="2000" dirty="0" smtClean="0">
                <a:latin typeface="Arial" pitchFamily="34" charset="0"/>
              </a:rPr>
              <a:t> </a:t>
            </a:r>
            <a:r>
              <a:rPr lang="fr-CA" sz="2000" b="1" dirty="0" smtClean="0">
                <a:solidFill>
                  <a:srgbClr val="990000"/>
                </a:solidFill>
                <a:latin typeface="Arial" pitchFamily="34" charset="0"/>
              </a:rPr>
              <a:t>attirer l'attention</a:t>
            </a:r>
            <a:r>
              <a:rPr lang="fr-CA" sz="2000" dirty="0" smtClean="0">
                <a:latin typeface="Arial" pitchFamily="34" charset="0"/>
              </a:rPr>
              <a:t> sur votre produit.</a:t>
            </a:r>
            <a:r>
              <a:rPr lang="fr-CA" sz="2000" dirty="0" smtClean="0"/>
              <a:t> </a:t>
            </a:r>
            <a:r>
              <a:rPr lang="fr-CA" b="1" dirty="0" smtClean="0">
                <a:solidFill>
                  <a:srgbClr val="990000"/>
                </a:solidFill>
                <a:latin typeface="Arial" pitchFamily="34" charset="0"/>
              </a:rPr>
              <a:t/>
            </a:r>
            <a:br>
              <a:rPr lang="fr-CA" b="1" dirty="0" smtClean="0">
                <a:solidFill>
                  <a:srgbClr val="990000"/>
                </a:solidFill>
                <a:latin typeface="Arial" pitchFamily="34" charset="0"/>
              </a:rPr>
            </a:br>
            <a:endParaRPr lang="fr-CA" b="1" dirty="0" smtClean="0">
              <a:solidFill>
                <a:srgbClr val="990000"/>
              </a:solidFill>
              <a:latin typeface="Arial" pitchFamily="34" charset="0"/>
            </a:endParaRPr>
          </a:p>
          <a:p>
            <a:pPr>
              <a:buFont typeface="Wingdings" pitchFamily="2" charset="2"/>
              <a:buNone/>
              <a:defRPr/>
            </a:pPr>
            <a:endParaRPr lang="en-CA" dirty="0"/>
          </a:p>
        </p:txBody>
      </p:sp>
    </p:spTree>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10"/>
          <p:cNvSpPr>
            <a:spLocks noGrp="1"/>
          </p:cNvSpPr>
          <p:nvPr>
            <p:ph idx="1"/>
            <p:custDataLst>
              <p:tags r:id="rId1"/>
            </p:custDataLst>
          </p:nvPr>
        </p:nvSpPr>
        <p:spPr>
          <a:xfrm>
            <a:off x="1077913" y="1196752"/>
            <a:ext cx="7742237" cy="4605561"/>
          </a:xfrm>
        </p:spPr>
        <p:txBody>
          <a:bodyPr/>
          <a:lstStyle/>
          <a:p>
            <a:pPr>
              <a:buFont typeface="Wingdings" pitchFamily="2" charset="2"/>
              <a:buNone/>
            </a:pPr>
            <a:r>
              <a:rPr lang="fr-CA" sz="2800" b="1" dirty="0" smtClean="0">
                <a:solidFill>
                  <a:srgbClr val="990000"/>
                </a:solidFill>
                <a:latin typeface="Arial" pitchFamily="34" charset="0"/>
              </a:rPr>
              <a:t>Participation </a:t>
            </a:r>
            <a:r>
              <a:rPr lang="fr-CA" dirty="0" smtClean="0">
                <a:solidFill>
                  <a:srgbClr val="990000"/>
                </a:solidFill>
                <a:latin typeface="Arial" pitchFamily="34" charset="0"/>
              </a:rPr>
              <a:t> </a:t>
            </a:r>
          </a:p>
          <a:p>
            <a:pPr lvl="1">
              <a:buNone/>
            </a:pPr>
            <a:endParaRPr lang="fr-CA" sz="800" dirty="0" smtClean="0">
              <a:latin typeface="Arial" pitchFamily="34" charset="0"/>
            </a:endParaRPr>
          </a:p>
          <a:p>
            <a:pPr lvl="1">
              <a:buNone/>
            </a:pPr>
            <a:r>
              <a:rPr lang="fr-CA" sz="2000" dirty="0" smtClean="0">
                <a:latin typeface="Arial" pitchFamily="34" charset="0"/>
              </a:rPr>
              <a:t>Le</a:t>
            </a:r>
            <a:r>
              <a:rPr lang="fr-CA" sz="2000" b="1" dirty="0" smtClean="0">
                <a:latin typeface="Arial" pitchFamily="34" charset="0"/>
              </a:rPr>
              <a:t> </a:t>
            </a:r>
            <a:r>
              <a:rPr lang="fr-CA" sz="2000" b="1" dirty="0" smtClean="0">
                <a:solidFill>
                  <a:srgbClr val="990000"/>
                </a:solidFill>
                <a:latin typeface="Arial" pitchFamily="34" charset="0"/>
              </a:rPr>
              <a:t>rôle</a:t>
            </a:r>
            <a:r>
              <a:rPr lang="fr-CA" sz="2000" b="1" dirty="0" smtClean="0">
                <a:latin typeface="Arial" pitchFamily="34" charset="0"/>
              </a:rPr>
              <a:t> </a:t>
            </a:r>
            <a:r>
              <a:rPr lang="fr-CA" sz="2000" b="1" dirty="0" smtClean="0">
                <a:solidFill>
                  <a:srgbClr val="990000"/>
                </a:solidFill>
                <a:latin typeface="Arial" pitchFamily="34" charset="0"/>
              </a:rPr>
              <a:t>du public</a:t>
            </a:r>
            <a:r>
              <a:rPr lang="fr-CA" sz="2000" dirty="0" smtClean="0">
                <a:latin typeface="Arial" pitchFamily="34" charset="0"/>
              </a:rPr>
              <a:t> au niveau de la planification, de l'élaboration et de la mise en œuvre du « produit » dont il a besoin. </a:t>
            </a:r>
          </a:p>
          <a:p>
            <a:pPr lvl="1"/>
            <a:endParaRPr lang="fr-CA" sz="900" dirty="0" smtClean="0">
              <a:solidFill>
                <a:schemeClr val="bg2"/>
              </a:solidFill>
              <a:latin typeface="Arial" pitchFamily="34" charset="0"/>
            </a:endParaRPr>
          </a:p>
          <a:p>
            <a:pPr lvl="1">
              <a:buFont typeface="Wingdings" panose="05000000000000000000" pitchFamily="2" charset="2"/>
              <a:buChar char="q"/>
            </a:pPr>
            <a:r>
              <a:rPr lang="fr-CA" sz="1400" b="1" dirty="0" smtClean="0">
                <a:latin typeface="Arial" pitchFamily="34" charset="0"/>
                <a:hlinkClick r:id="rId11"/>
              </a:rPr>
              <a:t>Semaine de prévention du suicide</a:t>
            </a:r>
            <a:r>
              <a:rPr lang="fr-CA" sz="1400" b="1" dirty="0" smtClean="0">
                <a:latin typeface="Arial" pitchFamily="34" charset="0"/>
              </a:rPr>
              <a:t> par l’Association québécois de prévention du suicide (S’engager)</a:t>
            </a:r>
          </a:p>
          <a:p>
            <a:pPr lvl="1">
              <a:buFont typeface="Wingdings" panose="05000000000000000000" pitchFamily="2" charset="2"/>
              <a:buChar char="q"/>
            </a:pPr>
            <a:endParaRPr lang="fr-CA" sz="1400" b="1" dirty="0">
              <a:solidFill>
                <a:schemeClr val="bg2"/>
              </a:solidFill>
              <a:latin typeface="Arial" pitchFamily="34" charset="0"/>
              <a:hlinkClick r:id="rId12" action="ppaction://hlinkfile"/>
            </a:endParaRPr>
          </a:p>
          <a:p>
            <a:pPr lvl="1">
              <a:buFont typeface="Wingdings" panose="05000000000000000000" pitchFamily="2" charset="2"/>
              <a:buChar char="q"/>
            </a:pPr>
            <a:r>
              <a:rPr lang="fr-CA" sz="1400" b="1" dirty="0" smtClean="0">
                <a:latin typeface="Arial" pitchFamily="34" charset="0"/>
                <a:hlinkClick r:id="rId12" action="ppaction://hlinkfile"/>
              </a:rPr>
              <a:t>Promotion du Centre de prévention du suicide de Lanaudière </a:t>
            </a:r>
            <a:r>
              <a:rPr lang="fr-CA" sz="1400" b="1" dirty="0" smtClean="0">
                <a:latin typeface="Arial" pitchFamily="34" charset="0"/>
              </a:rPr>
              <a:t>   </a:t>
            </a:r>
          </a:p>
          <a:p>
            <a:pPr lvl="1">
              <a:buFont typeface="Wingdings" panose="05000000000000000000" pitchFamily="2" charset="2"/>
              <a:buChar char="q"/>
            </a:pPr>
            <a:endParaRPr lang="fr-CA" sz="1400" b="1" dirty="0">
              <a:solidFill>
                <a:schemeClr val="bg2"/>
              </a:solidFill>
              <a:latin typeface="Arial" pitchFamily="34" charset="0"/>
              <a:hlinkClick r:id="rId13"/>
            </a:endParaRPr>
          </a:p>
          <a:p>
            <a:pPr lvl="1">
              <a:buFont typeface="Wingdings" panose="05000000000000000000" pitchFamily="2" charset="2"/>
              <a:buChar char="q"/>
            </a:pPr>
            <a:r>
              <a:rPr lang="fr-CA" sz="1400" b="1" dirty="0" smtClean="0">
                <a:latin typeface="Arial" pitchFamily="34" charset="0"/>
                <a:hlinkClick r:id="rId13"/>
              </a:rPr>
              <a:t>Campagne Mots dépôt </a:t>
            </a:r>
            <a:endParaRPr lang="fr-CA" sz="1400" b="1" dirty="0" smtClean="0">
              <a:latin typeface="Arial" pitchFamily="34" charset="0"/>
            </a:endParaRPr>
          </a:p>
          <a:p>
            <a:pPr lvl="1">
              <a:buFont typeface="Wingdings" panose="05000000000000000000" pitchFamily="2" charset="2"/>
              <a:buChar char="q"/>
            </a:pPr>
            <a:endParaRPr lang="fr-CA" sz="1400" b="1" dirty="0" smtClean="0">
              <a:solidFill>
                <a:schemeClr val="bg2"/>
              </a:solidFill>
              <a:latin typeface="Arial" pitchFamily="34" charset="0"/>
            </a:endParaRPr>
          </a:p>
          <a:p>
            <a:pPr lvl="1">
              <a:buFont typeface="Wingdings" panose="05000000000000000000" pitchFamily="2" charset="2"/>
              <a:buChar char="q"/>
            </a:pPr>
            <a:r>
              <a:rPr lang="fr-CA" sz="1400" b="1" dirty="0" smtClean="0">
                <a:latin typeface="Arial" pitchFamily="34" charset="0"/>
                <a:cs typeface="Arial" pitchFamily="34" charset="0"/>
                <a:hlinkClick r:id="rId14"/>
              </a:rPr>
              <a:t>Coupable </a:t>
            </a:r>
            <a:r>
              <a:rPr lang="fr-CA" sz="1400" b="1" dirty="0">
                <a:latin typeface="Arial" pitchFamily="34" charset="0"/>
                <a:cs typeface="Arial" pitchFamily="34" charset="0"/>
                <a:hlinkClick r:id="rId14"/>
              </a:rPr>
              <a:t>de préjuger </a:t>
            </a:r>
            <a:r>
              <a:rPr lang="fr-CA" sz="1400" b="1" dirty="0" smtClean="0">
                <a:latin typeface="Arial" pitchFamily="34" charset="0"/>
                <a:cs typeface="Arial" pitchFamily="34" charset="0"/>
                <a:hlinkClick r:id="rId14"/>
              </a:rPr>
              <a:t>?</a:t>
            </a:r>
            <a:endParaRPr lang="fr-CA" sz="1400" b="1" dirty="0">
              <a:latin typeface="Arial" pitchFamily="34" charset="0"/>
              <a:cs typeface="Arial" pitchFamily="34" charset="0"/>
            </a:endParaRPr>
          </a:p>
          <a:p>
            <a:pPr lvl="1">
              <a:buFont typeface="Wingdings" panose="05000000000000000000" pitchFamily="2" charset="2"/>
              <a:buChar char="q"/>
            </a:pPr>
            <a:endParaRPr lang="fr-CA" sz="1400" b="1" dirty="0" smtClean="0">
              <a:latin typeface="Arial" pitchFamily="34" charset="0"/>
              <a:cs typeface="Arial" pitchFamily="34" charset="0"/>
              <a:hlinkClick r:id="rId15"/>
            </a:endParaRPr>
          </a:p>
          <a:p>
            <a:pPr lvl="1">
              <a:buFont typeface="Wingdings" panose="05000000000000000000" pitchFamily="2" charset="2"/>
              <a:buChar char="q"/>
            </a:pPr>
            <a:r>
              <a:rPr lang="fr-CA" sz="1400" b="1" dirty="0" smtClean="0">
                <a:latin typeface="Arial" pitchFamily="34" charset="0"/>
                <a:cs typeface="Arial" pitchFamily="34" charset="0"/>
                <a:hlinkClick r:id="rId15"/>
              </a:rPr>
              <a:t>Centre </a:t>
            </a:r>
            <a:r>
              <a:rPr lang="fr-CA" sz="1400" b="1" dirty="0">
                <a:latin typeface="Arial" pitchFamily="34" charset="0"/>
                <a:cs typeface="Arial" pitchFamily="34" charset="0"/>
                <a:hlinkClick r:id="rId15"/>
              </a:rPr>
              <a:t>Primo LEVI</a:t>
            </a:r>
            <a:r>
              <a:rPr lang="fr-CA" sz="1400" b="1" dirty="0">
                <a:latin typeface="Arial" pitchFamily="34" charset="0"/>
                <a:cs typeface="Arial" pitchFamily="34" charset="0"/>
              </a:rPr>
              <a:t> : 1</a:t>
            </a:r>
            <a:r>
              <a:rPr lang="fr-CA" sz="1400" b="1" baseline="30000" dirty="0">
                <a:latin typeface="Arial" pitchFamily="34" charset="0"/>
                <a:cs typeface="Arial" pitchFamily="34" charset="0"/>
              </a:rPr>
              <a:t>re</a:t>
            </a:r>
            <a:r>
              <a:rPr lang="fr-CA" sz="1400" b="1" dirty="0">
                <a:latin typeface="Arial" pitchFamily="34" charset="0"/>
                <a:cs typeface="Arial" pitchFamily="34" charset="0"/>
              </a:rPr>
              <a:t> pétition silencieuse contre la </a:t>
            </a:r>
            <a:r>
              <a:rPr lang="fr-CA" sz="1400" b="1" dirty="0" smtClean="0">
                <a:latin typeface="Arial" pitchFamily="34" charset="0"/>
                <a:cs typeface="Arial" pitchFamily="34" charset="0"/>
              </a:rPr>
              <a:t>torture</a:t>
            </a:r>
          </a:p>
          <a:p>
            <a:pPr lvl="1">
              <a:buFont typeface="Wingdings" panose="05000000000000000000" pitchFamily="2" charset="2"/>
              <a:buChar char="q"/>
            </a:pPr>
            <a:endParaRPr lang="fr-CA" sz="1400" b="1" dirty="0">
              <a:solidFill>
                <a:schemeClr val="bg2"/>
              </a:solidFill>
              <a:latin typeface="Arial" pitchFamily="34" charset="0"/>
              <a:cs typeface="Arial" pitchFamily="34" charset="0"/>
              <a:hlinkClick r:id="rId16"/>
            </a:endParaRPr>
          </a:p>
          <a:p>
            <a:pPr lvl="1">
              <a:buFont typeface="Wingdings" panose="05000000000000000000" pitchFamily="2" charset="2"/>
              <a:buChar char="q"/>
            </a:pPr>
            <a:r>
              <a:rPr lang="en-CA" sz="1400" b="1" dirty="0" err="1" smtClean="0">
                <a:latin typeface="Arial" pitchFamily="34" charset="0"/>
                <a:hlinkClick r:id="rId16"/>
              </a:rPr>
              <a:t>En</a:t>
            </a:r>
            <a:r>
              <a:rPr lang="en-CA" sz="1400" b="1" dirty="0" smtClean="0">
                <a:latin typeface="Arial" pitchFamily="34" charset="0"/>
                <a:hlinkClick r:id="rId16"/>
              </a:rPr>
              <a:t> </a:t>
            </a:r>
            <a:r>
              <a:rPr lang="en-CA" sz="1400" b="1" dirty="0" err="1" smtClean="0">
                <a:latin typeface="Arial" pitchFamily="34" charset="0"/>
                <a:hlinkClick r:id="rId16"/>
              </a:rPr>
              <a:t>matière</a:t>
            </a:r>
            <a:r>
              <a:rPr lang="en-CA" sz="1400" b="1" dirty="0" smtClean="0">
                <a:latin typeface="Arial" pitchFamily="34" charset="0"/>
                <a:hlinkClick r:id="rId16"/>
              </a:rPr>
              <a:t> de </a:t>
            </a:r>
            <a:r>
              <a:rPr lang="en-CA" sz="1400" b="1" dirty="0" err="1" smtClean="0">
                <a:latin typeface="Arial" pitchFamily="34" charset="0"/>
                <a:hlinkClick r:id="rId16"/>
              </a:rPr>
              <a:t>prévention</a:t>
            </a:r>
            <a:r>
              <a:rPr lang="en-CA" sz="1400" b="1" dirty="0" smtClean="0">
                <a:latin typeface="Arial" pitchFamily="34" charset="0"/>
                <a:hlinkClick r:id="rId16"/>
              </a:rPr>
              <a:t> (</a:t>
            </a:r>
            <a:r>
              <a:rPr lang="en-CA" sz="1400" b="1" dirty="0" err="1" smtClean="0">
                <a:latin typeface="Arial" pitchFamily="34" charset="0"/>
                <a:hlinkClick r:id="rId16"/>
              </a:rPr>
              <a:t>maladie</a:t>
            </a:r>
            <a:r>
              <a:rPr lang="en-CA" sz="1400" b="1" dirty="0" smtClean="0">
                <a:latin typeface="Arial" pitchFamily="34" charset="0"/>
                <a:hlinkClick r:id="rId16"/>
              </a:rPr>
              <a:t>) </a:t>
            </a:r>
            <a:endParaRPr lang="fr-CA" sz="1400" b="1" dirty="0" smtClean="0">
              <a:latin typeface="Arial" pitchFamily="34" charset="0"/>
              <a:hlinkClick r:id="rId11"/>
            </a:endParaRPr>
          </a:p>
          <a:p>
            <a:pPr lvl="1"/>
            <a:endParaRPr lang="en-CA" sz="1200" b="1" dirty="0" smtClean="0">
              <a:solidFill>
                <a:schemeClr val="bg2"/>
              </a:solidFill>
              <a:latin typeface="Arial" pitchFamily="34" charset="0"/>
            </a:endParaRPr>
          </a:p>
          <a:p>
            <a:pPr lvl="1"/>
            <a:endParaRPr lang="fr-CA" sz="1200" b="1" dirty="0" smtClean="0">
              <a:solidFill>
                <a:schemeClr val="bg2"/>
              </a:solidFill>
              <a:latin typeface="Arial" pitchFamily="34" charset="0"/>
            </a:endParaRPr>
          </a:p>
          <a:p>
            <a:pPr lvl="1"/>
            <a:endParaRPr lang="fr-CA" sz="1600" b="1" dirty="0" smtClean="0">
              <a:solidFill>
                <a:schemeClr val="bg2"/>
              </a:solidFill>
              <a:latin typeface="Arial" pitchFamily="34" charset="0"/>
            </a:endParaRPr>
          </a:p>
          <a:p>
            <a:pPr lvl="1"/>
            <a:endParaRPr lang="fr-CA" sz="1600" dirty="0" smtClean="0">
              <a:solidFill>
                <a:schemeClr val="bg2"/>
              </a:solidFill>
              <a:latin typeface="Arial" pitchFamily="34" charset="0"/>
            </a:endParaRPr>
          </a:p>
          <a:p>
            <a:pPr>
              <a:buFont typeface="Wingdings" pitchFamily="2" charset="2"/>
              <a:buNone/>
            </a:pPr>
            <a:endParaRPr lang="en-CA" dirty="0" smtClean="0"/>
          </a:p>
        </p:txBody>
      </p:sp>
      <p:sp>
        <p:nvSpPr>
          <p:cNvPr id="24579" name="Rectangle 2"/>
          <p:cNvSpPr>
            <a:spLocks noChangeArrowheads="1"/>
          </p:cNvSpPr>
          <p:nvPr>
            <p:custDataLst>
              <p:tags r:id="rId2"/>
            </p:custDataLst>
          </p:nvPr>
        </p:nvSpPr>
        <p:spPr bwMode="auto">
          <a:xfrm>
            <a:off x="0" y="908050"/>
            <a:ext cx="8643938" cy="825500"/>
          </a:xfrm>
          <a:prstGeom prst="rect">
            <a:avLst/>
          </a:prstGeom>
          <a:noFill/>
          <a:ln w="9525">
            <a:noFill/>
            <a:miter lim="800000"/>
            <a:headEnd/>
            <a:tailEnd/>
          </a:ln>
        </p:spPr>
        <p:txBody>
          <a:bodyPr>
            <a:spAutoFit/>
          </a:bodyPr>
          <a:lstStyle/>
          <a:p>
            <a:endParaRPr lang="fr-FR" sz="1600" b="1" i="1">
              <a:solidFill>
                <a:srgbClr val="990000"/>
              </a:solidFill>
              <a:latin typeface="Arial" pitchFamily="34" charset="0"/>
              <a:cs typeface="Arial" pitchFamily="34" charset="0"/>
            </a:endParaRPr>
          </a:p>
          <a:p>
            <a:endParaRPr lang="fr-FR" sz="1600" i="1">
              <a:latin typeface="Arial" pitchFamily="34" charset="0"/>
              <a:cs typeface="Arial" pitchFamily="34" charset="0"/>
            </a:endParaRPr>
          </a:p>
          <a:p>
            <a:endParaRPr lang="fr-FR" sz="1600" i="1">
              <a:solidFill>
                <a:srgbClr val="000000"/>
              </a:solidFill>
              <a:latin typeface="Arial" pitchFamily="34" charset="0"/>
              <a:cs typeface="Arial" pitchFamily="34" charset="0"/>
            </a:endParaRPr>
          </a:p>
        </p:txBody>
      </p:sp>
      <p:sp>
        <p:nvSpPr>
          <p:cNvPr id="24580" name="Text Box 5"/>
          <p:cNvSpPr txBox="1">
            <a:spLocks noChangeArrowheads="1"/>
          </p:cNvSpPr>
          <p:nvPr>
            <p:custDataLst>
              <p:tags r:id="rId3"/>
            </p:custDataLst>
          </p:nvPr>
        </p:nvSpPr>
        <p:spPr bwMode="auto">
          <a:xfrm>
            <a:off x="950913" y="1144588"/>
            <a:ext cx="184150" cy="457200"/>
          </a:xfrm>
          <a:prstGeom prst="rect">
            <a:avLst/>
          </a:prstGeom>
          <a:noFill/>
          <a:ln w="9525">
            <a:noFill/>
            <a:miter lim="800000"/>
            <a:headEnd/>
            <a:tailEnd/>
          </a:ln>
        </p:spPr>
        <p:txBody>
          <a:bodyPr wrap="none">
            <a:spAutoFit/>
          </a:bodyPr>
          <a:lstStyle/>
          <a:p>
            <a:endParaRPr lang="fr-FR"/>
          </a:p>
        </p:txBody>
      </p:sp>
      <p:sp>
        <p:nvSpPr>
          <p:cNvPr id="24581" name="Text Box 7"/>
          <p:cNvSpPr txBox="1">
            <a:spLocks noChangeArrowheads="1"/>
          </p:cNvSpPr>
          <p:nvPr>
            <p:custDataLst>
              <p:tags r:id="rId4"/>
            </p:custDataLst>
          </p:nvPr>
        </p:nvSpPr>
        <p:spPr bwMode="auto">
          <a:xfrm>
            <a:off x="395288" y="6299200"/>
            <a:ext cx="6192837" cy="457200"/>
          </a:xfrm>
          <a:prstGeom prst="rect">
            <a:avLst/>
          </a:prstGeom>
          <a:noFill/>
          <a:ln w="9525">
            <a:noFill/>
            <a:miter lim="800000"/>
            <a:headEnd/>
            <a:tailEnd/>
          </a:ln>
        </p:spPr>
        <p:txBody>
          <a:bodyPr>
            <a:spAutoFit/>
          </a:bodyPr>
          <a:lstStyle/>
          <a:p>
            <a:pPr>
              <a:spcBef>
                <a:spcPct val="50000"/>
              </a:spcBef>
            </a:pPr>
            <a:endParaRPr lang="fr-FR"/>
          </a:p>
        </p:txBody>
      </p:sp>
      <p:sp>
        <p:nvSpPr>
          <p:cNvPr id="10" name="Titre 9"/>
          <p:cNvSpPr>
            <a:spLocks noGrp="1"/>
          </p:cNvSpPr>
          <p:nvPr>
            <p:ph type="title"/>
            <p:custDataLst>
              <p:tags r:id="rId5"/>
            </p:custDataLst>
          </p:nvPr>
        </p:nvSpPr>
        <p:spPr>
          <a:xfrm>
            <a:off x="1030288" y="188640"/>
            <a:ext cx="8113712" cy="901973"/>
          </a:xfrm>
        </p:spPr>
        <p:txBody>
          <a:bodyPr/>
          <a:lstStyle/>
          <a:p>
            <a:pPr>
              <a:defRPr/>
            </a:pPr>
            <a:r>
              <a:rPr lang="en-CA" dirty="0" smtClean="0"/>
              <a:t>Les 5 P du marketing social</a:t>
            </a:r>
            <a:endParaRPr lang="en-CA" dirty="0"/>
          </a:p>
        </p:txBody>
      </p:sp>
      <p:pic>
        <p:nvPicPr>
          <p:cNvPr id="2" name="CPSLanaudiere -">
            <a:hlinkClick r:id="" action="ppaction://media"/>
          </p:cNvPr>
          <p:cNvPicPr>
            <a:picLocks noChangeAspect="1"/>
          </p:cNvPicPr>
          <p:nvPr>
            <a:audioFile r:link="rId7"/>
            <p:custDataLst>
              <p:tags r:id="rId8"/>
            </p:custDataLst>
            <p:extLst>
              <p:ext uri="{DAA4B4D4-6D71-4841-9C94-3DE7FCFB9230}">
                <p14:media xmlns:p14="http://schemas.microsoft.com/office/powerpoint/2010/main" r:embed="rId6"/>
              </p:ext>
            </p:extLst>
          </p:nvPr>
        </p:nvPicPr>
        <p:blipFill>
          <a:blip r:embed="rId17"/>
          <a:stretch>
            <a:fillRect/>
          </a:stretch>
        </p:blipFill>
        <p:spPr>
          <a:xfrm>
            <a:off x="6876256" y="3284984"/>
            <a:ext cx="389174" cy="389174"/>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3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683568" y="260648"/>
            <a:ext cx="8460432" cy="792088"/>
          </a:xfrm>
        </p:spPr>
        <p:txBody>
          <a:bodyPr/>
          <a:lstStyle/>
          <a:p>
            <a:pPr>
              <a:defRPr/>
            </a:pPr>
            <a:r>
              <a:rPr lang="en-CA" dirty="0" smtClean="0"/>
              <a:t/>
            </a:r>
            <a:br>
              <a:rPr lang="en-CA" dirty="0" smtClean="0"/>
            </a:br>
            <a:r>
              <a:rPr lang="en-CA" dirty="0"/>
              <a:t/>
            </a:r>
            <a:br>
              <a:rPr lang="en-CA" dirty="0"/>
            </a:br>
            <a:r>
              <a:rPr lang="en-CA" dirty="0" err="1" smtClean="0"/>
              <a:t>Exercice</a:t>
            </a:r>
            <a:r>
              <a:rPr lang="en-CA" dirty="0" smtClean="0"/>
              <a:t> | Pour </a:t>
            </a:r>
            <a:r>
              <a:rPr lang="en-CA" dirty="0" err="1" smtClean="0"/>
              <a:t>une</a:t>
            </a:r>
            <a:r>
              <a:rPr lang="en-CA" dirty="0" smtClean="0"/>
              <a:t> </a:t>
            </a:r>
            <a:r>
              <a:rPr lang="en-CA" dirty="0" err="1" smtClean="0"/>
              <a:t>campagne</a:t>
            </a:r>
            <a:r>
              <a:rPr lang="en-CA" dirty="0" smtClean="0"/>
              <a:t> de marketing social </a:t>
            </a:r>
            <a:r>
              <a:rPr lang="en-CA" dirty="0" err="1" smtClean="0"/>
              <a:t>réussie</a:t>
            </a:r>
            <a:endParaRPr lang="en-CA" dirty="0"/>
          </a:p>
        </p:txBody>
      </p:sp>
    </p:spTree>
    <p:extLst>
      <p:ext uri="{BB962C8B-B14F-4D97-AF65-F5344CB8AC3E}">
        <p14:creationId xmlns:p14="http://schemas.microsoft.com/office/powerpoint/2010/main" val="71525246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6"/>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pic>
        <p:nvPicPr>
          <p:cNvPr id="25603" name="Picture 1038" descr="C:\Documents and Settings\usager\Mes documents\Mes images\1033_29_8_web.jpg"/>
          <p:cNvPicPr>
            <a:picLocks noChangeAspect="1" noChangeArrowheads="1"/>
          </p:cNvPicPr>
          <p:nvPr>
            <p:custDataLst>
              <p:tags r:id="rId2"/>
            </p:custDataLst>
          </p:nvPr>
        </p:nvPicPr>
        <p:blipFill>
          <a:blip r:embed="rId7" cstate="print"/>
          <a:srcRect/>
          <a:stretch>
            <a:fillRect/>
          </a:stretch>
        </p:blipFill>
        <p:spPr bwMode="auto">
          <a:xfrm>
            <a:off x="5508104" y="1556792"/>
            <a:ext cx="3476625" cy="3160713"/>
          </a:xfrm>
          <a:prstGeom prst="rect">
            <a:avLst/>
          </a:prstGeom>
          <a:noFill/>
          <a:ln w="9525">
            <a:noFill/>
            <a:miter lim="800000"/>
            <a:headEnd/>
            <a:tailEnd/>
          </a:ln>
        </p:spPr>
      </p:pic>
      <p:sp>
        <p:nvSpPr>
          <p:cNvPr id="7" name="Titre 6"/>
          <p:cNvSpPr>
            <a:spLocks noGrp="1"/>
          </p:cNvSpPr>
          <p:nvPr>
            <p:ph type="title"/>
            <p:custDataLst>
              <p:tags r:id="rId3"/>
            </p:custDataLst>
          </p:nvPr>
        </p:nvSpPr>
        <p:spPr>
          <a:xfrm>
            <a:off x="1030288" y="476672"/>
            <a:ext cx="8113712" cy="613941"/>
          </a:xfrm>
        </p:spPr>
        <p:txBody>
          <a:bodyPr/>
          <a:lstStyle/>
          <a:p>
            <a:pPr>
              <a:defRPr/>
            </a:pPr>
            <a:r>
              <a:rPr lang="en-CA" dirty="0" err="1" smtClean="0"/>
              <a:t>Une</a:t>
            </a:r>
            <a:r>
              <a:rPr lang="en-CA" dirty="0" smtClean="0"/>
              <a:t> </a:t>
            </a:r>
            <a:r>
              <a:rPr lang="en-CA" dirty="0" err="1" smtClean="0"/>
              <a:t>campagne</a:t>
            </a:r>
            <a:r>
              <a:rPr lang="en-CA" dirty="0" smtClean="0"/>
              <a:t> de marketing social</a:t>
            </a:r>
            <a:endParaRPr lang="en-CA" dirty="0"/>
          </a:p>
        </p:txBody>
      </p:sp>
      <p:sp>
        <p:nvSpPr>
          <p:cNvPr id="8" name="Espace réservé du contenu 7"/>
          <p:cNvSpPr>
            <a:spLocks noGrp="1"/>
          </p:cNvSpPr>
          <p:nvPr>
            <p:ph idx="1"/>
            <p:custDataLst>
              <p:tags r:id="rId4"/>
            </p:custDataLst>
          </p:nvPr>
        </p:nvSpPr>
        <p:spPr>
          <a:xfrm>
            <a:off x="971601" y="1393825"/>
            <a:ext cx="4320479" cy="4408488"/>
          </a:xfrm>
        </p:spPr>
        <p:txBody>
          <a:bodyPr/>
          <a:lstStyle/>
          <a:p>
            <a:pPr marL="0" indent="0">
              <a:buFont typeface="Wingdings" pitchFamily="2" charset="2"/>
              <a:buChar char="§"/>
              <a:defRPr/>
            </a:pPr>
            <a:r>
              <a:rPr lang="fr-CA" b="1" i="1" dirty="0" smtClean="0">
                <a:latin typeface="Arial" pitchFamily="34" charset="0"/>
              </a:rPr>
              <a:t> </a:t>
            </a:r>
            <a:r>
              <a:rPr lang="fr-CA" b="1" i="1" dirty="0">
                <a:latin typeface="Arial" pitchFamily="34" charset="0"/>
              </a:rPr>
              <a:t>être stratégique : </a:t>
            </a:r>
            <a:r>
              <a:rPr lang="fr-CA" b="1" dirty="0">
                <a:latin typeface="Arial" pitchFamily="34" charset="0"/>
              </a:rPr>
              <a:t>elle doit proposer le bon produit (la bonne idée), au bon public, au bon moment, au bon </a:t>
            </a:r>
            <a:r>
              <a:rPr lang="fr-CA" b="1" dirty="0" smtClean="0">
                <a:latin typeface="Arial" pitchFamily="34" charset="0"/>
              </a:rPr>
              <a:t>endroit et être appuyée </a:t>
            </a:r>
            <a:r>
              <a:rPr lang="fr-CA" b="1" dirty="0">
                <a:latin typeface="Arial" pitchFamily="34" charset="0"/>
              </a:rPr>
              <a:t>par une bonne promotion</a:t>
            </a:r>
          </a:p>
          <a:p>
            <a:pPr marL="0" indent="0">
              <a:buFontTx/>
              <a:buChar char="•"/>
              <a:defRPr/>
            </a:pPr>
            <a:endParaRPr lang="fr-CA" sz="800" b="1" i="1" dirty="0" smtClean="0">
              <a:latin typeface="Arial" pitchFamily="34" charset="0"/>
            </a:endParaRPr>
          </a:p>
          <a:p>
            <a:pPr marL="0" indent="0">
              <a:buFont typeface="Wingdings" pitchFamily="2" charset="2"/>
              <a:buChar char="§"/>
              <a:defRPr/>
            </a:pPr>
            <a:r>
              <a:rPr lang="fr-CA" b="1" i="1" dirty="0" smtClean="0">
                <a:latin typeface="Arial" pitchFamily="34" charset="0"/>
              </a:rPr>
              <a:t> mettre en valeur votre utilité</a:t>
            </a:r>
          </a:p>
          <a:p>
            <a:pPr marL="0" indent="0">
              <a:buFontTx/>
              <a:buChar char="•"/>
              <a:defRPr/>
            </a:pPr>
            <a:endParaRPr lang="fr-CA" sz="800" b="1" i="1" dirty="0" smtClean="0">
              <a:latin typeface="Arial" pitchFamily="34" charset="0"/>
            </a:endParaRPr>
          </a:p>
          <a:p>
            <a:pPr marL="0" indent="0">
              <a:buFont typeface="Wingdings" pitchFamily="2" charset="2"/>
              <a:buChar char="§"/>
              <a:defRPr/>
            </a:pPr>
            <a:r>
              <a:rPr lang="fr-CA" b="1" i="1" dirty="0" smtClean="0">
                <a:latin typeface="Arial" pitchFamily="34" charset="0"/>
              </a:rPr>
              <a:t> vous aider à créer des rapports durables avec vos </a:t>
            </a:r>
            <a:r>
              <a:rPr lang="fr-CA" b="1" i="1" dirty="0" smtClean="0">
                <a:solidFill>
                  <a:srgbClr val="990000"/>
                </a:solidFill>
                <a:latin typeface="Arial" pitchFamily="34" charset="0"/>
              </a:rPr>
              <a:t>publics cibles</a:t>
            </a:r>
          </a:p>
          <a:p>
            <a:pPr>
              <a:spcBef>
                <a:spcPct val="50000"/>
              </a:spcBef>
              <a:buFont typeface="Wingdings" pitchFamily="2" charset="2"/>
              <a:buNone/>
              <a:defRPr/>
            </a:pPr>
            <a:endParaRPr lang="fr-CA" i="1" dirty="0" smtClean="0">
              <a:solidFill>
                <a:srgbClr val="990000"/>
              </a:solidFill>
              <a:latin typeface="Arial" pitchFamily="34" charset="0"/>
            </a:endParaRPr>
          </a:p>
          <a:p>
            <a:pPr>
              <a:spcBef>
                <a:spcPct val="50000"/>
              </a:spcBef>
              <a:buFont typeface="Wingdings" pitchFamily="2" charset="2"/>
              <a:buNone/>
              <a:defRPr/>
            </a:pPr>
            <a:endParaRPr lang="fr-CA" i="1" dirty="0" smtClean="0">
              <a:latin typeface="Arial" pitchFamily="34" charset="0"/>
            </a:endParaRPr>
          </a:p>
          <a:p>
            <a:pPr>
              <a:buFont typeface="Wingdings" pitchFamily="2" charset="2"/>
              <a:buNone/>
              <a:defRPr/>
            </a:pPr>
            <a:endParaRPr lang="en-CA" dirty="0"/>
          </a:p>
        </p:txBody>
      </p:sp>
    </p:spTree>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custDataLst>
              <p:tags r:id="rId1"/>
            </p:custDataLst>
          </p:nvPr>
        </p:nvSpPr>
        <p:spPr>
          <a:xfrm>
            <a:off x="1077913" y="1700807"/>
            <a:ext cx="7742237" cy="4101505"/>
          </a:xfrm>
        </p:spPr>
        <p:txBody>
          <a:bodyPr/>
          <a:lstStyle/>
          <a:p>
            <a:pPr marL="52388" indent="-52388" algn="ctr">
              <a:buFont typeface="Wingdings" pitchFamily="2" charset="2"/>
              <a:buNone/>
              <a:defRPr/>
            </a:pPr>
            <a:r>
              <a:rPr lang="fr-CA" sz="2800" b="1" dirty="0" smtClean="0">
                <a:latin typeface="Arial" pitchFamily="34" charset="0"/>
              </a:rPr>
              <a:t>QUI…</a:t>
            </a:r>
          </a:p>
          <a:p>
            <a:pPr marL="52388" indent="-52388" algn="ctr">
              <a:buFont typeface="Wingdings" pitchFamily="2" charset="2"/>
              <a:buNone/>
              <a:defRPr/>
            </a:pPr>
            <a:r>
              <a:rPr lang="fr-CA" sz="2800" b="1" dirty="0" smtClean="0">
                <a:latin typeface="Arial" pitchFamily="34" charset="0"/>
              </a:rPr>
              <a:t>dit QUOI…</a:t>
            </a:r>
          </a:p>
          <a:p>
            <a:pPr marL="52388" indent="-52388" algn="ctr">
              <a:buFont typeface="Wingdings" pitchFamily="2" charset="2"/>
              <a:buNone/>
              <a:defRPr/>
            </a:pPr>
            <a:r>
              <a:rPr lang="fr-CA" sz="2800" b="1" dirty="0" smtClean="0">
                <a:solidFill>
                  <a:srgbClr val="990000"/>
                </a:solidFill>
                <a:latin typeface="Arial" pitchFamily="34" charset="0"/>
              </a:rPr>
              <a:t>À QUI</a:t>
            </a:r>
            <a:r>
              <a:rPr lang="fr-CA" sz="2800" b="1" dirty="0" smtClean="0">
                <a:latin typeface="Arial" pitchFamily="34" charset="0"/>
              </a:rPr>
              <a:t>…</a:t>
            </a:r>
          </a:p>
          <a:p>
            <a:pPr marL="52388" indent="-52388" algn="ctr">
              <a:buFont typeface="Wingdings" pitchFamily="2" charset="2"/>
              <a:buNone/>
              <a:defRPr/>
            </a:pPr>
            <a:endParaRPr lang="fr-CA" sz="2800" b="1" dirty="0" smtClean="0">
              <a:latin typeface="Arial" pitchFamily="34" charset="0"/>
            </a:endParaRPr>
          </a:p>
          <a:p>
            <a:pPr marL="52388" indent="-52388" algn="ctr">
              <a:buFont typeface="Wingdings" pitchFamily="2" charset="2"/>
              <a:buNone/>
              <a:defRPr/>
            </a:pPr>
            <a:r>
              <a:rPr lang="fr-CA" sz="2800" b="1" dirty="0" smtClean="0">
                <a:latin typeface="Arial" pitchFamily="34" charset="0"/>
              </a:rPr>
              <a:t>Avec quels moyens…</a:t>
            </a:r>
          </a:p>
          <a:p>
            <a:pPr marL="52388" indent="-52388" algn="ctr">
              <a:buFont typeface="Wingdings" pitchFamily="2" charset="2"/>
              <a:buNone/>
              <a:defRPr/>
            </a:pPr>
            <a:endParaRPr lang="fr-CA" sz="2800" b="1" dirty="0" smtClean="0">
              <a:latin typeface="Arial" pitchFamily="34" charset="0"/>
            </a:endParaRPr>
          </a:p>
          <a:p>
            <a:pPr marL="52388" indent="-52388" algn="ctr">
              <a:buFont typeface="Wingdings" pitchFamily="2" charset="2"/>
              <a:buNone/>
              <a:defRPr/>
            </a:pPr>
            <a:r>
              <a:rPr lang="fr-CA" sz="2800" b="1" dirty="0" smtClean="0">
                <a:latin typeface="Arial" pitchFamily="34" charset="0"/>
              </a:rPr>
              <a:t>Et avec quel effet ?</a:t>
            </a:r>
            <a:endParaRPr lang="fr-CA" sz="2800" b="1" dirty="0" smtClean="0"/>
          </a:p>
          <a:p>
            <a:pPr>
              <a:buFont typeface="Wingdings" pitchFamily="2" charset="2"/>
              <a:buNone/>
              <a:defRPr/>
            </a:pPr>
            <a:endParaRPr lang="en-CA" sz="2800" dirty="0"/>
          </a:p>
        </p:txBody>
      </p:sp>
      <p:sp>
        <p:nvSpPr>
          <p:cNvPr id="229378" name="Text Box 1026"/>
          <p:cNvSpPr txBox="1">
            <a:spLocks noChangeArrowheads="1"/>
          </p:cNvSpPr>
          <p:nvPr>
            <p:custDataLst>
              <p:tags r:id="rId2"/>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28676" name="Text Box 1027"/>
          <p:cNvSpPr txBox="1">
            <a:spLocks noChangeArrowheads="1"/>
          </p:cNvSpPr>
          <p:nvPr>
            <p:custDataLst>
              <p:tags r:id="rId3"/>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7" name="Titre 6"/>
          <p:cNvSpPr>
            <a:spLocks noGrp="1"/>
          </p:cNvSpPr>
          <p:nvPr>
            <p:ph type="title"/>
            <p:custDataLst>
              <p:tags r:id="rId4"/>
            </p:custDataLst>
          </p:nvPr>
        </p:nvSpPr>
        <p:spPr>
          <a:xfrm>
            <a:off x="1030288" y="476672"/>
            <a:ext cx="8113712" cy="613941"/>
          </a:xfrm>
        </p:spPr>
        <p:txBody>
          <a:bodyPr/>
          <a:lstStyle/>
          <a:p>
            <a:pPr>
              <a:defRPr/>
            </a:pPr>
            <a:r>
              <a:rPr lang="en-CA" dirty="0" err="1" smtClean="0"/>
              <a:t>Avant</a:t>
            </a:r>
            <a:r>
              <a:rPr lang="en-CA" dirty="0" smtClean="0"/>
              <a:t> de </a:t>
            </a:r>
            <a:r>
              <a:rPr lang="en-CA" dirty="0" err="1" smtClean="0"/>
              <a:t>vous</a:t>
            </a:r>
            <a:r>
              <a:rPr lang="en-CA" dirty="0" smtClean="0"/>
              <a:t> lancer</a:t>
            </a:r>
            <a:endParaRPr lang="en-CA"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29378">
                                            <p:txEl>
                                              <p:pRg st="0" end="0"/>
                                            </p:txEl>
                                          </p:spTgt>
                                        </p:tgtEl>
                                        <p:attrNameLst>
                                          <p:attrName>style.visibility</p:attrName>
                                        </p:attrNameLst>
                                      </p:cBhvr>
                                      <p:to>
                                        <p:strVal val="visible"/>
                                      </p:to>
                                    </p:set>
                                    <p:anim calcmode="lin" valueType="num">
                                      <p:cBhvr additive="base">
                                        <p:cTn id="7" dur="500" fill="hold"/>
                                        <p:tgtEl>
                                          <p:spTgt spid="2293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937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26627" name="Text Box 3"/>
          <p:cNvSpPr txBox="1">
            <a:spLocks noChangeArrowheads="1"/>
          </p:cNvSpPr>
          <p:nvPr>
            <p:custDataLst>
              <p:tags r:id="rId2"/>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26628" name="Text Box 7"/>
          <p:cNvSpPr txBox="1">
            <a:spLocks noChangeArrowheads="1"/>
          </p:cNvSpPr>
          <p:nvPr>
            <p:custDataLst>
              <p:tags r:id="rId3"/>
            </p:custDataLst>
          </p:nvPr>
        </p:nvSpPr>
        <p:spPr bwMode="auto">
          <a:xfrm>
            <a:off x="971600" y="5661248"/>
            <a:ext cx="7344816" cy="461665"/>
          </a:xfrm>
          <a:prstGeom prst="rect">
            <a:avLst/>
          </a:prstGeom>
          <a:noFill/>
          <a:ln w="9525">
            <a:noFill/>
            <a:miter lim="800000"/>
            <a:headEnd/>
            <a:tailEnd/>
          </a:ln>
        </p:spPr>
        <p:txBody>
          <a:bodyPr wrap="square">
            <a:spAutoFit/>
          </a:bodyPr>
          <a:lstStyle/>
          <a:p>
            <a:pPr eaLnBrk="0" hangingPunct="0">
              <a:spcBef>
                <a:spcPct val="50000"/>
              </a:spcBef>
            </a:pPr>
            <a:r>
              <a:rPr lang="fr-CA" sz="1200" i="1" dirty="0">
                <a:latin typeface="Arial" pitchFamily="34" charset="0"/>
              </a:rPr>
              <a:t>Réf.: COLLARD, A., CHIASSON, M. (1992) Planification de la communication, guide pratique. GESCOM, p.62</a:t>
            </a:r>
          </a:p>
        </p:txBody>
      </p:sp>
      <p:sp>
        <p:nvSpPr>
          <p:cNvPr id="8" name="Titre 7"/>
          <p:cNvSpPr>
            <a:spLocks noGrp="1"/>
          </p:cNvSpPr>
          <p:nvPr>
            <p:ph type="title"/>
            <p:custDataLst>
              <p:tags r:id="rId4"/>
            </p:custDataLst>
          </p:nvPr>
        </p:nvSpPr>
        <p:spPr>
          <a:xfrm>
            <a:off x="1030288" y="476672"/>
            <a:ext cx="8113712" cy="613941"/>
          </a:xfrm>
        </p:spPr>
        <p:txBody>
          <a:bodyPr/>
          <a:lstStyle/>
          <a:p>
            <a:pPr>
              <a:defRPr/>
            </a:pPr>
            <a:r>
              <a:rPr lang="en-CA" dirty="0" err="1" smtClean="0"/>
              <a:t>Contexte</a:t>
            </a:r>
            <a:r>
              <a:rPr lang="en-CA" dirty="0" smtClean="0"/>
              <a:t> </a:t>
            </a:r>
            <a:r>
              <a:rPr lang="en-CA" dirty="0" err="1" smtClean="0"/>
              <a:t>organisationnel</a:t>
            </a:r>
            <a:endParaRPr lang="en-CA" dirty="0"/>
          </a:p>
        </p:txBody>
      </p:sp>
      <p:sp>
        <p:nvSpPr>
          <p:cNvPr id="9" name="Espace réservé du contenu 8"/>
          <p:cNvSpPr>
            <a:spLocks noGrp="1"/>
          </p:cNvSpPr>
          <p:nvPr>
            <p:ph idx="1"/>
            <p:custDataLst>
              <p:tags r:id="rId5"/>
            </p:custDataLst>
          </p:nvPr>
        </p:nvSpPr>
        <p:spPr>
          <a:xfrm>
            <a:off x="1077913" y="1484785"/>
            <a:ext cx="7742237" cy="3960440"/>
          </a:xfrm>
        </p:spPr>
        <p:txBody>
          <a:bodyPr/>
          <a:lstStyle/>
          <a:p>
            <a:pPr marL="0" indent="0">
              <a:spcBef>
                <a:spcPct val="50000"/>
              </a:spcBef>
              <a:buFont typeface="Wingdings" pitchFamily="2" charset="2"/>
              <a:buNone/>
              <a:defRPr/>
            </a:pPr>
            <a:r>
              <a:rPr lang="fr-CA" b="1" dirty="0" smtClean="0">
                <a:latin typeface="Arial" pitchFamily="34" charset="0"/>
              </a:rPr>
              <a:t>Quelle est votre </a:t>
            </a:r>
            <a:r>
              <a:rPr lang="fr-CA" b="1" dirty="0" smtClean="0">
                <a:solidFill>
                  <a:srgbClr val="990000"/>
                </a:solidFill>
                <a:latin typeface="Arial" pitchFamily="34" charset="0"/>
              </a:rPr>
              <a:t>mission</a:t>
            </a:r>
            <a:r>
              <a:rPr lang="fr-CA" b="1" dirty="0" smtClean="0">
                <a:latin typeface="Arial" pitchFamily="34" charset="0"/>
              </a:rPr>
              <a:t>, quelles sont vos </a:t>
            </a:r>
            <a:r>
              <a:rPr lang="fr-CA" b="1" dirty="0" smtClean="0">
                <a:solidFill>
                  <a:srgbClr val="990000"/>
                </a:solidFill>
                <a:latin typeface="Arial" pitchFamily="34" charset="0"/>
              </a:rPr>
              <a:t>valeurs</a:t>
            </a:r>
            <a:r>
              <a:rPr lang="fr-CA" b="1" dirty="0" smtClean="0">
                <a:latin typeface="Arial" pitchFamily="34" charset="0"/>
              </a:rPr>
              <a:t>, quels sont vos </a:t>
            </a:r>
            <a:r>
              <a:rPr lang="fr-CA" b="1" dirty="0" smtClean="0">
                <a:solidFill>
                  <a:srgbClr val="990000"/>
                </a:solidFill>
                <a:latin typeface="Arial" pitchFamily="34" charset="0"/>
              </a:rPr>
              <a:t>mandats</a:t>
            </a:r>
            <a:r>
              <a:rPr lang="fr-CA" b="1" dirty="0" smtClean="0">
                <a:latin typeface="Arial" pitchFamily="34" charset="0"/>
              </a:rPr>
              <a:t> ? </a:t>
            </a:r>
          </a:p>
          <a:p>
            <a:pPr marL="0" indent="0">
              <a:spcBef>
                <a:spcPct val="50000"/>
              </a:spcBef>
              <a:buFont typeface="Wingdings" pitchFamily="2" charset="2"/>
              <a:buNone/>
              <a:defRPr/>
            </a:pPr>
            <a:r>
              <a:rPr lang="fr-CA" b="1" dirty="0" smtClean="0">
                <a:latin typeface="Arial" pitchFamily="34" charset="0"/>
              </a:rPr>
              <a:t>Quels sont vos </a:t>
            </a:r>
            <a:r>
              <a:rPr lang="fr-CA" b="1" dirty="0" smtClean="0">
                <a:solidFill>
                  <a:srgbClr val="990000"/>
                </a:solidFill>
                <a:latin typeface="Arial" pitchFamily="34" charset="0"/>
              </a:rPr>
              <a:t>services</a:t>
            </a:r>
            <a:r>
              <a:rPr lang="fr-CA" b="1" dirty="0" smtClean="0">
                <a:latin typeface="Arial" pitchFamily="34" charset="0"/>
              </a:rPr>
              <a:t> ?</a:t>
            </a:r>
          </a:p>
          <a:p>
            <a:pPr marL="0" indent="0">
              <a:spcBef>
                <a:spcPct val="50000"/>
              </a:spcBef>
              <a:buFont typeface="Wingdings" pitchFamily="2" charset="2"/>
              <a:buNone/>
              <a:defRPr/>
            </a:pPr>
            <a:r>
              <a:rPr lang="fr-CA" b="1" dirty="0" smtClean="0">
                <a:latin typeface="Arial" pitchFamily="34" charset="0"/>
              </a:rPr>
              <a:t>Quelles sont vos </a:t>
            </a:r>
            <a:r>
              <a:rPr lang="fr-CA" b="1" dirty="0" smtClean="0">
                <a:solidFill>
                  <a:srgbClr val="990000"/>
                </a:solidFill>
                <a:latin typeface="Arial" pitchFamily="34" charset="0"/>
              </a:rPr>
              <a:t>forces</a:t>
            </a:r>
            <a:r>
              <a:rPr lang="fr-CA" b="1" dirty="0" smtClean="0">
                <a:latin typeface="Arial" pitchFamily="34" charset="0"/>
              </a:rPr>
              <a:t> ? Quelles sont vos </a:t>
            </a:r>
            <a:r>
              <a:rPr lang="fr-CA" b="1" dirty="0" smtClean="0">
                <a:solidFill>
                  <a:srgbClr val="990000"/>
                </a:solidFill>
                <a:latin typeface="Arial" pitchFamily="34" charset="0"/>
              </a:rPr>
              <a:t>faiblesses</a:t>
            </a:r>
            <a:r>
              <a:rPr lang="fr-CA" b="1" dirty="0" smtClean="0">
                <a:latin typeface="Arial" pitchFamily="34" charset="0"/>
              </a:rPr>
              <a:t> ?</a:t>
            </a:r>
          </a:p>
          <a:p>
            <a:pPr marL="0" indent="0">
              <a:spcBef>
                <a:spcPct val="50000"/>
              </a:spcBef>
              <a:buFont typeface="Wingdings" pitchFamily="2" charset="2"/>
              <a:buNone/>
              <a:defRPr/>
            </a:pPr>
            <a:r>
              <a:rPr lang="fr-CA" b="1" dirty="0" smtClean="0">
                <a:latin typeface="Arial" pitchFamily="34" charset="0"/>
              </a:rPr>
              <a:t>Quels sont vos </a:t>
            </a:r>
            <a:r>
              <a:rPr lang="fr-CA" b="1" dirty="0" smtClean="0">
                <a:solidFill>
                  <a:srgbClr val="990000"/>
                </a:solidFill>
                <a:latin typeface="Arial" pitchFamily="34" charset="0"/>
              </a:rPr>
              <a:t>publics cibles</a:t>
            </a:r>
            <a:r>
              <a:rPr lang="fr-CA" b="1" dirty="0" smtClean="0">
                <a:latin typeface="Arial" pitchFamily="34" charset="0"/>
              </a:rPr>
              <a:t>?</a:t>
            </a:r>
          </a:p>
          <a:p>
            <a:pPr marL="0" indent="0">
              <a:spcBef>
                <a:spcPct val="50000"/>
              </a:spcBef>
              <a:buFont typeface="Wingdings" pitchFamily="2" charset="2"/>
              <a:buNone/>
              <a:defRPr/>
            </a:pPr>
            <a:r>
              <a:rPr lang="en-CA" b="1" dirty="0" err="1" smtClean="0">
                <a:latin typeface="Arial" pitchFamily="34" charset="0"/>
              </a:rPr>
              <a:t>Quels</a:t>
            </a:r>
            <a:r>
              <a:rPr lang="en-CA" b="1" dirty="0" smtClean="0">
                <a:latin typeface="Arial" pitchFamily="34" charset="0"/>
              </a:rPr>
              <a:t> </a:t>
            </a:r>
            <a:r>
              <a:rPr lang="en-CA" b="1" dirty="0" err="1" smtClean="0">
                <a:latin typeface="Arial" pitchFamily="34" charset="0"/>
              </a:rPr>
              <a:t>sont</a:t>
            </a:r>
            <a:r>
              <a:rPr lang="en-CA" b="1" dirty="0" smtClean="0">
                <a:latin typeface="Arial" pitchFamily="34" charset="0"/>
              </a:rPr>
              <a:t> </a:t>
            </a:r>
            <a:r>
              <a:rPr lang="en-CA" b="1" dirty="0" err="1" smtClean="0">
                <a:latin typeface="Arial" pitchFamily="34" charset="0"/>
              </a:rPr>
              <a:t>vos</a:t>
            </a:r>
            <a:r>
              <a:rPr lang="en-CA" b="1" dirty="0" smtClean="0">
                <a:latin typeface="Arial" pitchFamily="34" charset="0"/>
              </a:rPr>
              <a:t> «</a:t>
            </a:r>
            <a:r>
              <a:rPr lang="en-CA" b="1" dirty="0" err="1" smtClean="0">
                <a:solidFill>
                  <a:srgbClr val="990000"/>
                </a:solidFill>
                <a:latin typeface="Arial" pitchFamily="34" charset="0"/>
              </a:rPr>
              <a:t>compétiteurs</a:t>
            </a:r>
            <a:r>
              <a:rPr lang="en-CA" b="1" dirty="0" smtClean="0">
                <a:latin typeface="Arial" pitchFamily="34" charset="0"/>
              </a:rPr>
              <a:t>», </a:t>
            </a:r>
            <a:r>
              <a:rPr lang="en-CA" b="1" dirty="0" err="1" smtClean="0">
                <a:latin typeface="Arial" pitchFamily="34" charset="0"/>
              </a:rPr>
              <a:t>vos</a:t>
            </a:r>
            <a:r>
              <a:rPr lang="en-CA" b="1" dirty="0" smtClean="0">
                <a:latin typeface="Arial" pitchFamily="34" charset="0"/>
              </a:rPr>
              <a:t> «</a:t>
            </a:r>
            <a:r>
              <a:rPr lang="en-CA" b="1" dirty="0" err="1" smtClean="0">
                <a:latin typeface="Arial" pitchFamily="34" charset="0"/>
              </a:rPr>
              <a:t>concurrents</a:t>
            </a:r>
            <a:r>
              <a:rPr lang="en-CA" b="1" dirty="0" smtClean="0">
                <a:latin typeface="Arial" pitchFamily="34" charset="0"/>
              </a:rPr>
              <a:t>»?</a:t>
            </a:r>
            <a:endParaRPr lang="fr-CA" b="1" dirty="0" smtClean="0">
              <a:latin typeface="Arial" pitchFamily="34" charset="0"/>
            </a:endParaRPr>
          </a:p>
          <a:p>
            <a:pPr marL="0" indent="0">
              <a:spcBef>
                <a:spcPct val="50000"/>
              </a:spcBef>
              <a:buFont typeface="Wingdings" pitchFamily="2" charset="2"/>
              <a:buNone/>
              <a:defRPr/>
            </a:pPr>
            <a:endParaRPr lang="fr-CA" b="1" dirty="0" smtClean="0">
              <a:latin typeface="Arial" pitchFamily="34" charset="0"/>
            </a:endParaRPr>
          </a:p>
          <a:p>
            <a:pPr>
              <a:buFont typeface="Wingdings" pitchFamily="2" charset="2"/>
              <a:buNone/>
              <a:defRPr/>
            </a:pPr>
            <a:endParaRPr lang="en-CA"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additive="base">
                                        <p:cTn id="7" dur="500" fill="hold"/>
                                        <p:tgtEl>
                                          <p:spTgt spid="268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27651" name="Text Box 3"/>
          <p:cNvSpPr txBox="1">
            <a:spLocks noChangeArrowheads="1"/>
          </p:cNvSpPr>
          <p:nvPr>
            <p:custDataLst>
              <p:tags r:id="rId2"/>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27652" name="Text Box 7"/>
          <p:cNvSpPr txBox="1">
            <a:spLocks noChangeArrowheads="1"/>
          </p:cNvSpPr>
          <p:nvPr>
            <p:custDataLst>
              <p:tags r:id="rId3"/>
            </p:custDataLst>
          </p:nvPr>
        </p:nvSpPr>
        <p:spPr bwMode="auto">
          <a:xfrm>
            <a:off x="1043608" y="5661248"/>
            <a:ext cx="7632848" cy="276999"/>
          </a:xfrm>
          <a:prstGeom prst="rect">
            <a:avLst/>
          </a:prstGeom>
          <a:noFill/>
          <a:ln w="9525">
            <a:noFill/>
            <a:miter lim="800000"/>
            <a:headEnd/>
            <a:tailEnd/>
          </a:ln>
        </p:spPr>
        <p:txBody>
          <a:bodyPr wrap="square">
            <a:spAutoFit/>
          </a:bodyPr>
          <a:lstStyle/>
          <a:p>
            <a:pPr eaLnBrk="0" hangingPunct="0">
              <a:spcBef>
                <a:spcPct val="50000"/>
              </a:spcBef>
            </a:pPr>
            <a:r>
              <a:rPr lang="fr-CA" sz="1200" i="1" dirty="0">
                <a:latin typeface="Arial" pitchFamily="34" charset="0"/>
              </a:rPr>
              <a:t>Réf.: COLLARD, A., CHIASSON, M. (1992) Planification de la communication, guide pratique. GESCOM, p.62</a:t>
            </a:r>
          </a:p>
        </p:txBody>
      </p:sp>
      <p:sp>
        <p:nvSpPr>
          <p:cNvPr id="8" name="Titre 7"/>
          <p:cNvSpPr>
            <a:spLocks noGrp="1"/>
          </p:cNvSpPr>
          <p:nvPr>
            <p:ph type="title"/>
            <p:custDataLst>
              <p:tags r:id="rId4"/>
            </p:custDataLst>
          </p:nvPr>
        </p:nvSpPr>
        <p:spPr>
          <a:xfrm>
            <a:off x="1030288" y="548680"/>
            <a:ext cx="8113712" cy="541933"/>
          </a:xfrm>
        </p:spPr>
        <p:txBody>
          <a:bodyPr/>
          <a:lstStyle/>
          <a:p>
            <a:pPr>
              <a:defRPr/>
            </a:pPr>
            <a:r>
              <a:rPr lang="en-CA" dirty="0" err="1" smtClean="0"/>
              <a:t>Contexte</a:t>
            </a:r>
            <a:r>
              <a:rPr lang="en-CA" dirty="0" smtClean="0"/>
              <a:t> </a:t>
            </a:r>
            <a:r>
              <a:rPr lang="en-CA" dirty="0" err="1" smtClean="0"/>
              <a:t>organisationnel</a:t>
            </a:r>
            <a:endParaRPr lang="en-CA" dirty="0"/>
          </a:p>
        </p:txBody>
      </p:sp>
      <p:sp>
        <p:nvSpPr>
          <p:cNvPr id="27654" name="Espace réservé du contenu 8"/>
          <p:cNvSpPr>
            <a:spLocks noGrp="1"/>
          </p:cNvSpPr>
          <p:nvPr>
            <p:ph idx="1"/>
            <p:custDataLst>
              <p:tags r:id="rId5"/>
            </p:custDataLst>
          </p:nvPr>
        </p:nvSpPr>
        <p:spPr>
          <a:xfrm>
            <a:off x="1077913" y="1700808"/>
            <a:ext cx="7742237" cy="2232248"/>
          </a:xfrm>
        </p:spPr>
        <p:txBody>
          <a:bodyPr/>
          <a:lstStyle/>
          <a:p>
            <a:pPr>
              <a:spcBef>
                <a:spcPct val="50000"/>
              </a:spcBef>
              <a:buFont typeface="Wingdings" pitchFamily="2" charset="2"/>
              <a:buNone/>
            </a:pPr>
            <a:r>
              <a:rPr lang="fr-CA" b="1" dirty="0" smtClean="0">
                <a:latin typeface="Arial" pitchFamily="34" charset="0"/>
              </a:rPr>
              <a:t>Quelles </a:t>
            </a:r>
            <a:r>
              <a:rPr lang="fr-CA" b="1" dirty="0" smtClean="0">
                <a:solidFill>
                  <a:srgbClr val="990000"/>
                </a:solidFill>
                <a:latin typeface="Arial" pitchFamily="34" charset="0"/>
              </a:rPr>
              <a:t>valeurs</a:t>
            </a:r>
            <a:r>
              <a:rPr lang="fr-CA" b="1" dirty="0" smtClean="0">
                <a:latin typeface="Arial" pitchFamily="34" charset="0"/>
              </a:rPr>
              <a:t> voulez-vous transmettre? </a:t>
            </a:r>
          </a:p>
          <a:p>
            <a:pPr>
              <a:spcBef>
                <a:spcPct val="50000"/>
              </a:spcBef>
              <a:buFont typeface="Wingdings" pitchFamily="2" charset="2"/>
              <a:buNone/>
            </a:pPr>
            <a:r>
              <a:rPr lang="fr-CA" b="1" dirty="0" smtClean="0">
                <a:latin typeface="Arial" pitchFamily="34" charset="0"/>
              </a:rPr>
              <a:t>Quels </a:t>
            </a:r>
            <a:r>
              <a:rPr lang="fr-CA" b="1" dirty="0" smtClean="0">
                <a:solidFill>
                  <a:srgbClr val="990000"/>
                </a:solidFill>
                <a:latin typeface="Arial" pitchFamily="34" charset="0"/>
              </a:rPr>
              <a:t>comportements</a:t>
            </a:r>
            <a:r>
              <a:rPr lang="fr-CA" b="1" dirty="0" smtClean="0">
                <a:latin typeface="Arial" pitchFamily="34" charset="0"/>
              </a:rPr>
              <a:t> souhaitez-vous changer? </a:t>
            </a:r>
          </a:p>
          <a:p>
            <a:pPr>
              <a:spcBef>
                <a:spcPct val="50000"/>
              </a:spcBef>
              <a:buFont typeface="Wingdings" pitchFamily="2" charset="2"/>
              <a:buNone/>
            </a:pPr>
            <a:r>
              <a:rPr lang="fr-CA" b="1" dirty="0" smtClean="0">
                <a:latin typeface="Arial" pitchFamily="34" charset="0"/>
              </a:rPr>
              <a:t>Quelle </a:t>
            </a:r>
            <a:r>
              <a:rPr lang="fr-CA" b="1" dirty="0" smtClean="0">
                <a:solidFill>
                  <a:srgbClr val="990000"/>
                </a:solidFill>
                <a:latin typeface="Arial" pitchFamily="34" charset="0"/>
              </a:rPr>
              <a:t>solidarité</a:t>
            </a:r>
            <a:r>
              <a:rPr lang="fr-CA" b="1" dirty="0" smtClean="0">
                <a:latin typeface="Arial" pitchFamily="34" charset="0"/>
              </a:rPr>
              <a:t> voulez-vous développer?</a:t>
            </a:r>
          </a:p>
          <a:p>
            <a:pPr>
              <a:spcBef>
                <a:spcPct val="50000"/>
              </a:spcBef>
              <a:buFont typeface="Wingdings" pitchFamily="2" charset="2"/>
              <a:buNone/>
            </a:pPr>
            <a:endParaRPr lang="en-CA" b="1" dirty="0" smtClean="0">
              <a:latin typeface="Arial" pitchFamily="34" charset="0"/>
            </a:endParaRPr>
          </a:p>
          <a:p>
            <a:pPr>
              <a:spcBef>
                <a:spcPct val="50000"/>
              </a:spcBef>
              <a:buFont typeface="Wingdings" pitchFamily="2" charset="2"/>
              <a:buNone/>
            </a:pPr>
            <a:endParaRPr lang="en-CA" b="1" dirty="0" smtClean="0">
              <a:latin typeface="Arial" pitchFamily="34" charset="0"/>
            </a:endParaRPr>
          </a:p>
          <a:p>
            <a:pPr>
              <a:spcBef>
                <a:spcPct val="50000"/>
              </a:spcBef>
              <a:buFont typeface="Wingdings" pitchFamily="2" charset="2"/>
              <a:buNone/>
            </a:pPr>
            <a:endParaRPr lang="en-CA" b="1" dirty="0" smtClean="0">
              <a:latin typeface="Arial" pitchFamily="34" charset="0"/>
            </a:endParaRPr>
          </a:p>
          <a:p>
            <a:pPr>
              <a:spcBef>
                <a:spcPct val="50000"/>
              </a:spcBef>
              <a:buFont typeface="Wingdings" pitchFamily="2" charset="2"/>
              <a:buNone/>
            </a:pPr>
            <a:endParaRPr lang="en-CA" b="1" dirty="0" smtClean="0">
              <a:latin typeface="Arial" pitchFamily="34" charset="0"/>
            </a:endParaRPr>
          </a:p>
          <a:p>
            <a:pPr>
              <a:spcBef>
                <a:spcPct val="50000"/>
              </a:spcBef>
              <a:buFont typeface="Wingdings" pitchFamily="2" charset="2"/>
              <a:buNone/>
            </a:pPr>
            <a:endParaRPr lang="en-CA" b="1" dirty="0" smtClean="0">
              <a:latin typeface="Arial" pitchFamily="34" charset="0"/>
            </a:endParaRPr>
          </a:p>
          <a:p>
            <a:pPr>
              <a:spcBef>
                <a:spcPct val="50000"/>
              </a:spcBef>
              <a:buFont typeface="Wingdings" pitchFamily="2" charset="2"/>
              <a:buNone/>
            </a:pPr>
            <a:endParaRPr lang="fr-CA" b="1" dirty="0" smtClean="0">
              <a:latin typeface="Arial" pitchFamily="34" charset="0"/>
            </a:endParaRPr>
          </a:p>
          <a:p>
            <a:pPr>
              <a:buFont typeface="Wingdings" pitchFamily="2" charset="2"/>
              <a:buNone/>
            </a:pPr>
            <a:endParaRPr lang="en-CA" dirty="0" smtClean="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68290">
                                            <p:txEl>
                                              <p:pRg st="0" end="0"/>
                                            </p:txEl>
                                          </p:spTgt>
                                        </p:tgtEl>
                                        <p:attrNameLst>
                                          <p:attrName>style.visibility</p:attrName>
                                        </p:attrNameLst>
                                      </p:cBhvr>
                                      <p:to>
                                        <p:strVal val="visible"/>
                                      </p:to>
                                    </p:set>
                                    <p:anim calcmode="lin" valueType="num">
                                      <p:cBhvr additive="base">
                                        <p:cTn id="7" dur="500" fill="hold"/>
                                        <p:tgtEl>
                                          <p:spTgt spid="268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pic>
        <p:nvPicPr>
          <p:cNvPr id="8195" name="Picture 14" descr="\\Serveur1\RepUtilisateur\odette\Mes documents\Mes images\ampoule web.jpg"/>
          <p:cNvPicPr>
            <a:picLocks noChangeAspect="1" noChangeArrowheads="1"/>
          </p:cNvPicPr>
          <p:nvPr>
            <p:custDataLst>
              <p:tags r:id="rId2"/>
            </p:custDataLst>
          </p:nvPr>
        </p:nvPicPr>
        <p:blipFill>
          <a:blip r:embed="rId8" cstate="print">
            <a:clrChange>
              <a:clrFrom>
                <a:srgbClr val="FFFFFF"/>
              </a:clrFrom>
              <a:clrTo>
                <a:srgbClr val="FFFFFF">
                  <a:alpha val="0"/>
                </a:srgbClr>
              </a:clrTo>
            </a:clrChange>
          </a:blip>
          <a:srcRect/>
          <a:stretch>
            <a:fillRect/>
          </a:stretch>
        </p:blipFill>
        <p:spPr bwMode="auto">
          <a:xfrm>
            <a:off x="8215313" y="4857750"/>
            <a:ext cx="825500" cy="1268413"/>
          </a:xfrm>
          <a:prstGeom prst="rect">
            <a:avLst/>
          </a:prstGeom>
          <a:noFill/>
          <a:ln w="9525">
            <a:noFill/>
            <a:miter lim="800000"/>
            <a:headEnd/>
            <a:tailEnd/>
          </a:ln>
        </p:spPr>
      </p:pic>
      <p:sp>
        <p:nvSpPr>
          <p:cNvPr id="8196" name="Text Box 15"/>
          <p:cNvSpPr txBox="1">
            <a:spLocks noChangeArrowheads="1"/>
          </p:cNvSpPr>
          <p:nvPr>
            <p:custDataLst>
              <p:tags r:id="rId3"/>
            </p:custDataLst>
          </p:nvPr>
        </p:nvSpPr>
        <p:spPr bwMode="auto">
          <a:xfrm>
            <a:off x="1071563" y="4714875"/>
            <a:ext cx="4953000" cy="274638"/>
          </a:xfrm>
          <a:prstGeom prst="rect">
            <a:avLst/>
          </a:prstGeom>
          <a:noFill/>
          <a:ln w="9525">
            <a:noFill/>
            <a:miter lim="800000"/>
            <a:headEnd/>
            <a:tailEnd/>
          </a:ln>
        </p:spPr>
        <p:txBody>
          <a:bodyPr>
            <a:spAutoFit/>
          </a:bodyPr>
          <a:lstStyle/>
          <a:p>
            <a:pPr>
              <a:spcBef>
                <a:spcPct val="50000"/>
              </a:spcBef>
            </a:pPr>
            <a:r>
              <a:rPr lang="fr-CA" sz="1200" i="1"/>
              <a:t>http://www.omafra.gov.on.ca/french/rural/facts/92-111.htm</a:t>
            </a:r>
          </a:p>
        </p:txBody>
      </p:sp>
      <p:sp>
        <p:nvSpPr>
          <p:cNvPr id="8" name="Titre 7"/>
          <p:cNvSpPr>
            <a:spLocks noGrp="1"/>
          </p:cNvSpPr>
          <p:nvPr>
            <p:ph type="title"/>
            <p:custDataLst>
              <p:tags r:id="rId4"/>
            </p:custDataLst>
          </p:nvPr>
        </p:nvSpPr>
        <p:spPr>
          <a:xfrm>
            <a:off x="1030288" y="404664"/>
            <a:ext cx="8113712" cy="685949"/>
          </a:xfrm>
        </p:spPr>
        <p:txBody>
          <a:bodyPr/>
          <a:lstStyle/>
          <a:p>
            <a:pPr>
              <a:defRPr/>
            </a:pPr>
            <a:r>
              <a:rPr lang="en-CA" dirty="0" err="1" smtClean="0"/>
              <a:t>Présentation</a:t>
            </a:r>
            <a:endParaRPr lang="en-CA" dirty="0"/>
          </a:p>
        </p:txBody>
      </p:sp>
      <p:sp>
        <p:nvSpPr>
          <p:cNvPr id="8198" name="Espace réservé du contenu 8"/>
          <p:cNvSpPr>
            <a:spLocks noGrp="1"/>
          </p:cNvSpPr>
          <p:nvPr>
            <p:ph idx="1"/>
            <p:custDataLst>
              <p:tags r:id="rId5"/>
            </p:custDataLst>
          </p:nvPr>
        </p:nvSpPr>
        <p:spPr>
          <a:xfrm>
            <a:off x="1077913" y="1393825"/>
            <a:ext cx="7742237" cy="3259311"/>
          </a:xfrm>
        </p:spPr>
        <p:txBody>
          <a:bodyPr/>
          <a:lstStyle/>
          <a:p>
            <a:pPr marL="0" indent="0">
              <a:buFont typeface="Wingdings" pitchFamily="2" charset="2"/>
              <a:buNone/>
            </a:pPr>
            <a:r>
              <a:rPr lang="fr-FR" b="1" dirty="0" smtClean="0">
                <a:latin typeface="Arial" pitchFamily="34" charset="0"/>
              </a:rPr>
              <a:t>Comment faut-il s’y prendre pour réussir à vendre une cause qui nous tient à cœur ? Apprenez à utiliser les techniques de marketing pour susciter l’adoption de nouvelles valeurs et attitudes.</a:t>
            </a:r>
          </a:p>
          <a:p>
            <a:pPr marL="0" indent="0">
              <a:buFont typeface="Wingdings" pitchFamily="2" charset="2"/>
              <a:buNone/>
            </a:pPr>
            <a:endParaRPr lang="fr-FR" b="1" dirty="0" smtClean="0">
              <a:latin typeface="Arial" pitchFamily="34" charset="0"/>
            </a:endParaRPr>
          </a:p>
          <a:p>
            <a:pPr marL="0" indent="0">
              <a:buFont typeface="Wingdings" pitchFamily="2" charset="2"/>
              <a:buNone/>
            </a:pPr>
            <a:r>
              <a:rPr lang="fr-FR" b="1" dirty="0" smtClean="0">
                <a:latin typeface="Arial" pitchFamily="34" charset="0"/>
              </a:rPr>
              <a:t>Découvrez les rouages du marketing social et les ingrédients de base qui vous aideront à faire avancer la cause que vous défendez. </a:t>
            </a:r>
            <a:endParaRPr lang="fr-CA" b="1" dirty="0" smtClean="0">
              <a:latin typeface="Arial" pitchFamily="34"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12994">
                                            <p:txEl>
                                              <p:pRg st="0" end="0"/>
                                            </p:txEl>
                                          </p:spTgt>
                                        </p:tgtEl>
                                        <p:attrNameLst>
                                          <p:attrName>style.visibility</p:attrName>
                                        </p:attrNameLst>
                                      </p:cBhvr>
                                      <p:to>
                                        <p:strVal val="visible"/>
                                      </p:to>
                                    </p:set>
                                    <p:anim calcmode="lin" valueType="num">
                                      <p:cBhvr additive="base">
                                        <p:cTn id="7" dur="500" fill="hold"/>
                                        <p:tgtEl>
                                          <p:spTgt spid="212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99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1030288" y="548680"/>
            <a:ext cx="8113712" cy="792088"/>
          </a:xfrm>
        </p:spPr>
        <p:txBody>
          <a:bodyPr/>
          <a:lstStyle/>
          <a:p>
            <a:pPr>
              <a:defRPr/>
            </a:pPr>
            <a:r>
              <a:rPr lang="en-CA" dirty="0" smtClean="0"/>
              <a:t>Les </a:t>
            </a:r>
            <a:r>
              <a:rPr lang="en-CA" dirty="0" err="1" smtClean="0"/>
              <a:t>préalables</a:t>
            </a:r>
            <a:r>
              <a:rPr lang="en-CA" dirty="0" smtClean="0"/>
              <a:t> – </a:t>
            </a:r>
            <a:r>
              <a:rPr lang="en-CA" dirty="0" err="1" smtClean="0"/>
              <a:t>l’organisme</a:t>
            </a:r>
            <a:endParaRPr lang="en-CA" dirty="0"/>
          </a:p>
        </p:txBody>
      </p:sp>
      <p:sp>
        <p:nvSpPr>
          <p:cNvPr id="29699" name="Espace réservé du contenu 5"/>
          <p:cNvSpPr>
            <a:spLocks noGrp="1"/>
          </p:cNvSpPr>
          <p:nvPr>
            <p:ph idx="1"/>
            <p:custDataLst>
              <p:tags r:id="rId2"/>
            </p:custDataLst>
          </p:nvPr>
        </p:nvSpPr>
        <p:spPr>
          <a:xfrm>
            <a:off x="1077913" y="1844823"/>
            <a:ext cx="7742237" cy="3957489"/>
          </a:xfrm>
        </p:spPr>
        <p:txBody>
          <a:bodyPr/>
          <a:lstStyle/>
          <a:p>
            <a:pPr marL="0" indent="0">
              <a:spcBef>
                <a:spcPct val="50000"/>
              </a:spcBef>
              <a:buFont typeface="Wingdings" pitchFamily="2" charset="2"/>
              <a:buChar char="§"/>
            </a:pPr>
            <a:r>
              <a:rPr lang="fr-CA" sz="2800" b="1" dirty="0" smtClean="0">
                <a:solidFill>
                  <a:srgbClr val="990000"/>
                </a:solidFill>
                <a:latin typeface="Arial" pitchFamily="34" charset="0"/>
              </a:rPr>
              <a:t> Spécificité</a:t>
            </a:r>
          </a:p>
          <a:p>
            <a:pPr marL="0" indent="0">
              <a:spcBef>
                <a:spcPct val="50000"/>
              </a:spcBef>
              <a:buFont typeface="Wingdings" pitchFamily="2" charset="2"/>
              <a:buChar char="§"/>
            </a:pPr>
            <a:r>
              <a:rPr lang="fr-CA" sz="2800" b="1" dirty="0" smtClean="0">
                <a:solidFill>
                  <a:srgbClr val="990000"/>
                </a:solidFill>
                <a:latin typeface="Arial" pitchFamily="34" charset="0"/>
              </a:rPr>
              <a:t> </a:t>
            </a:r>
            <a:r>
              <a:rPr lang="fr-CA" sz="2800" b="1" dirty="0" smtClean="0">
                <a:latin typeface="Arial" pitchFamily="34" charset="0"/>
              </a:rPr>
              <a:t>Nécessité</a:t>
            </a:r>
          </a:p>
          <a:p>
            <a:pPr marL="0" indent="0">
              <a:spcBef>
                <a:spcPct val="50000"/>
              </a:spcBef>
              <a:buFont typeface="Wingdings" pitchFamily="2" charset="2"/>
              <a:buChar char="§"/>
            </a:pPr>
            <a:r>
              <a:rPr lang="fr-CA" sz="2800" b="1" dirty="0" smtClean="0">
                <a:solidFill>
                  <a:srgbClr val="990000"/>
                </a:solidFill>
                <a:latin typeface="Arial" pitchFamily="34" charset="0"/>
              </a:rPr>
              <a:t> Perception/image         </a:t>
            </a:r>
            <a:endParaRPr lang="en-CA" sz="2800" b="1" dirty="0" smtClean="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1030288" y="476672"/>
            <a:ext cx="8113712" cy="864096"/>
          </a:xfrm>
        </p:spPr>
        <p:txBody>
          <a:bodyPr/>
          <a:lstStyle/>
          <a:p>
            <a:pPr>
              <a:defRPr/>
            </a:pPr>
            <a:r>
              <a:rPr lang="en-CA" dirty="0" smtClean="0"/>
              <a:t>Les </a:t>
            </a:r>
            <a:r>
              <a:rPr lang="en-CA" dirty="0" err="1" smtClean="0"/>
              <a:t>préalables</a:t>
            </a:r>
            <a:r>
              <a:rPr lang="en-CA" dirty="0" smtClean="0"/>
              <a:t> – le public</a:t>
            </a:r>
            <a:endParaRPr lang="en-CA" dirty="0"/>
          </a:p>
        </p:txBody>
      </p:sp>
      <p:sp>
        <p:nvSpPr>
          <p:cNvPr id="30723" name="Espace réservé du contenu 5"/>
          <p:cNvSpPr>
            <a:spLocks noGrp="1"/>
          </p:cNvSpPr>
          <p:nvPr>
            <p:ph idx="1"/>
            <p:custDataLst>
              <p:tags r:id="rId2"/>
            </p:custDataLst>
          </p:nvPr>
        </p:nvSpPr>
        <p:spPr>
          <a:xfrm>
            <a:off x="1077913" y="1772816"/>
            <a:ext cx="7742237" cy="4029496"/>
          </a:xfrm>
        </p:spPr>
        <p:txBody>
          <a:bodyPr/>
          <a:lstStyle/>
          <a:p>
            <a:pPr>
              <a:spcBef>
                <a:spcPct val="50000"/>
              </a:spcBef>
              <a:buFont typeface="Wingdings" pitchFamily="2" charset="2"/>
              <a:buChar char="§"/>
            </a:pPr>
            <a:r>
              <a:rPr lang="fr-CA" b="1" dirty="0" smtClean="0">
                <a:solidFill>
                  <a:srgbClr val="990000"/>
                </a:solidFill>
                <a:latin typeface="Arial" pitchFamily="34" charset="0"/>
              </a:rPr>
              <a:t> </a:t>
            </a:r>
            <a:r>
              <a:rPr lang="fr-CA" sz="2800" b="1" dirty="0" smtClean="0">
                <a:solidFill>
                  <a:srgbClr val="990000"/>
                </a:solidFill>
                <a:latin typeface="Arial" pitchFamily="34" charset="0"/>
              </a:rPr>
              <a:t>Saturation</a:t>
            </a:r>
          </a:p>
          <a:p>
            <a:pPr>
              <a:spcBef>
                <a:spcPct val="50000"/>
              </a:spcBef>
              <a:buFont typeface="Wingdings" pitchFamily="2" charset="2"/>
              <a:buChar char="§"/>
            </a:pPr>
            <a:r>
              <a:rPr lang="fr-CA" sz="2800" b="1" dirty="0" smtClean="0">
                <a:solidFill>
                  <a:srgbClr val="990000"/>
                </a:solidFill>
                <a:latin typeface="Arial" pitchFamily="34" charset="0"/>
              </a:rPr>
              <a:t> </a:t>
            </a:r>
            <a:r>
              <a:rPr lang="fr-CA" sz="2800" b="1" dirty="0" smtClean="0">
                <a:latin typeface="Arial" pitchFamily="34" charset="0"/>
              </a:rPr>
              <a:t>Exposition/perception/mémorisation</a:t>
            </a:r>
          </a:p>
          <a:p>
            <a:pPr>
              <a:spcBef>
                <a:spcPct val="50000"/>
              </a:spcBef>
              <a:buFont typeface="Wingdings" pitchFamily="2" charset="2"/>
              <a:buChar char="§"/>
            </a:pPr>
            <a:r>
              <a:rPr lang="fr-CA" sz="2800" b="1" dirty="0" smtClean="0">
                <a:solidFill>
                  <a:srgbClr val="990000"/>
                </a:solidFill>
                <a:latin typeface="Arial" pitchFamily="34" charset="0"/>
              </a:rPr>
              <a:t> Adaptation</a:t>
            </a:r>
          </a:p>
          <a:p>
            <a:pPr>
              <a:spcBef>
                <a:spcPct val="50000"/>
              </a:spcBef>
              <a:buFont typeface="Wingdings" pitchFamily="2" charset="2"/>
              <a:buChar char="§"/>
            </a:pPr>
            <a:r>
              <a:rPr lang="fr-CA" sz="2800" b="1" dirty="0" smtClean="0">
                <a:solidFill>
                  <a:srgbClr val="990000"/>
                </a:solidFill>
                <a:latin typeface="Arial" pitchFamily="34" charset="0"/>
              </a:rPr>
              <a:t> </a:t>
            </a:r>
            <a:r>
              <a:rPr lang="fr-CA" sz="2800" b="1" dirty="0" smtClean="0">
                <a:latin typeface="Arial" pitchFamily="34" charset="0"/>
              </a:rPr>
              <a:t>Dosage: rationalité et émotion</a:t>
            </a:r>
          </a:p>
          <a:p>
            <a:pPr>
              <a:spcBef>
                <a:spcPct val="50000"/>
              </a:spcBef>
              <a:buFont typeface="Wingdings" pitchFamily="2" charset="2"/>
              <a:buChar char="§"/>
            </a:pPr>
            <a:r>
              <a:rPr lang="fr-CA" sz="2800" b="1" dirty="0" smtClean="0">
                <a:solidFill>
                  <a:srgbClr val="990000"/>
                </a:solidFill>
                <a:latin typeface="Arial" pitchFamily="34" charset="0"/>
              </a:rPr>
              <a:t> Double portée</a:t>
            </a:r>
            <a:endParaRPr lang="en-CA" sz="2800" b="1" dirty="0" smtClean="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1030288" y="476672"/>
            <a:ext cx="8113712" cy="1008112"/>
          </a:xfrm>
        </p:spPr>
        <p:txBody>
          <a:bodyPr/>
          <a:lstStyle/>
          <a:p>
            <a:pPr>
              <a:defRPr/>
            </a:pPr>
            <a:r>
              <a:rPr lang="en-CA" dirty="0" smtClean="0"/>
              <a:t>Les </a:t>
            </a:r>
            <a:r>
              <a:rPr lang="en-CA" dirty="0" err="1" smtClean="0"/>
              <a:t>préalables</a:t>
            </a:r>
            <a:r>
              <a:rPr lang="en-CA" dirty="0" smtClean="0"/>
              <a:t> – les </a:t>
            </a:r>
            <a:r>
              <a:rPr lang="en-CA" dirty="0" err="1" smtClean="0"/>
              <a:t>médias</a:t>
            </a:r>
            <a:endParaRPr lang="en-CA" dirty="0"/>
          </a:p>
        </p:txBody>
      </p:sp>
      <p:sp>
        <p:nvSpPr>
          <p:cNvPr id="31747" name="Espace réservé du contenu 5"/>
          <p:cNvSpPr>
            <a:spLocks noGrp="1"/>
          </p:cNvSpPr>
          <p:nvPr>
            <p:ph idx="1"/>
            <p:custDataLst>
              <p:tags r:id="rId2"/>
            </p:custDataLst>
          </p:nvPr>
        </p:nvSpPr>
        <p:spPr>
          <a:xfrm>
            <a:off x="1077913" y="1772816"/>
            <a:ext cx="7742237" cy="4029496"/>
          </a:xfrm>
        </p:spPr>
        <p:txBody>
          <a:bodyPr/>
          <a:lstStyle/>
          <a:p>
            <a:pPr marL="0" indent="0">
              <a:spcBef>
                <a:spcPct val="50000"/>
              </a:spcBef>
              <a:buFont typeface="Wingdings" pitchFamily="2" charset="2"/>
              <a:buChar char="§"/>
            </a:pPr>
            <a:r>
              <a:rPr lang="fr-CA" b="1" dirty="0" smtClean="0">
                <a:solidFill>
                  <a:srgbClr val="990000"/>
                </a:solidFill>
                <a:latin typeface="Arial" pitchFamily="34" charset="0"/>
              </a:rPr>
              <a:t> </a:t>
            </a:r>
            <a:r>
              <a:rPr lang="fr-CA" sz="2800" b="1" dirty="0" smtClean="0">
                <a:solidFill>
                  <a:srgbClr val="990000"/>
                </a:solidFill>
                <a:latin typeface="Arial" pitchFamily="34" charset="0"/>
              </a:rPr>
              <a:t>Langage</a:t>
            </a:r>
          </a:p>
          <a:p>
            <a:pPr marL="0" indent="0">
              <a:spcBef>
                <a:spcPct val="50000"/>
              </a:spcBef>
              <a:buFont typeface="Wingdings" pitchFamily="2" charset="2"/>
              <a:buChar char="§"/>
            </a:pPr>
            <a:r>
              <a:rPr lang="fr-CA" sz="2800" b="1" dirty="0" smtClean="0">
                <a:solidFill>
                  <a:srgbClr val="990000"/>
                </a:solidFill>
                <a:latin typeface="Arial" pitchFamily="34" charset="0"/>
              </a:rPr>
              <a:t> </a:t>
            </a:r>
            <a:r>
              <a:rPr lang="fr-CA" sz="2800" b="1" dirty="0" smtClean="0">
                <a:latin typeface="Arial" pitchFamily="34" charset="0"/>
              </a:rPr>
              <a:t>Parole/action</a:t>
            </a:r>
          </a:p>
          <a:p>
            <a:pPr marL="0" indent="0">
              <a:spcBef>
                <a:spcPct val="50000"/>
              </a:spcBef>
              <a:buFont typeface="Wingdings" pitchFamily="2" charset="2"/>
              <a:buChar char="§"/>
            </a:pPr>
            <a:r>
              <a:rPr lang="fr-CA" sz="2800" b="1" dirty="0" smtClean="0">
                <a:solidFill>
                  <a:srgbClr val="990000"/>
                </a:solidFill>
                <a:latin typeface="Arial" pitchFamily="34" charset="0"/>
              </a:rPr>
              <a:t> Droit/privilège</a:t>
            </a:r>
          </a:p>
          <a:p>
            <a:pPr marL="0" indent="0">
              <a:spcBef>
                <a:spcPct val="50000"/>
              </a:spcBef>
              <a:buFont typeface="Wingdings" pitchFamily="2" charset="2"/>
              <a:buChar char="§"/>
            </a:pPr>
            <a:r>
              <a:rPr lang="fr-CA" sz="2800" b="1" dirty="0" smtClean="0">
                <a:solidFill>
                  <a:srgbClr val="990000"/>
                </a:solidFill>
                <a:latin typeface="Arial" pitchFamily="34" charset="0"/>
              </a:rPr>
              <a:t> </a:t>
            </a:r>
            <a:r>
              <a:rPr lang="fr-CA" sz="2800" b="1" dirty="0" smtClean="0">
                <a:latin typeface="Arial" pitchFamily="34" charset="0"/>
              </a:rPr>
              <a:t>Entreprises à but lucratif</a:t>
            </a:r>
            <a:endParaRPr lang="en-CA" sz="2800" b="1" dirty="0" smtClean="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32771" name="Text Box 7"/>
          <p:cNvSpPr txBox="1">
            <a:spLocks noChangeArrowheads="1"/>
          </p:cNvSpPr>
          <p:nvPr>
            <p:custDataLst>
              <p:tags r:id="rId2"/>
            </p:custDataLst>
          </p:nvPr>
        </p:nvSpPr>
        <p:spPr bwMode="auto">
          <a:xfrm>
            <a:off x="381000" y="838200"/>
            <a:ext cx="5410200" cy="457200"/>
          </a:xfrm>
          <a:prstGeom prst="rect">
            <a:avLst/>
          </a:prstGeom>
          <a:noFill/>
          <a:ln w="9525">
            <a:noFill/>
            <a:miter lim="800000"/>
            <a:headEnd/>
            <a:tailEnd/>
          </a:ln>
        </p:spPr>
        <p:txBody>
          <a:bodyPr>
            <a:spAutoFit/>
          </a:bodyPr>
          <a:lstStyle/>
          <a:p>
            <a:endParaRPr lang="fr-FR"/>
          </a:p>
        </p:txBody>
      </p:sp>
      <p:sp>
        <p:nvSpPr>
          <p:cNvPr id="7" name="Titre 6"/>
          <p:cNvSpPr>
            <a:spLocks noGrp="1"/>
          </p:cNvSpPr>
          <p:nvPr>
            <p:ph type="title"/>
            <p:custDataLst>
              <p:tags r:id="rId3"/>
            </p:custDataLst>
          </p:nvPr>
        </p:nvSpPr>
        <p:spPr>
          <a:xfrm>
            <a:off x="1030288" y="764704"/>
            <a:ext cx="8113712" cy="325909"/>
          </a:xfrm>
        </p:spPr>
        <p:txBody>
          <a:bodyPr/>
          <a:lstStyle/>
          <a:p>
            <a:pPr>
              <a:defRPr/>
            </a:pPr>
            <a:r>
              <a:rPr lang="en-CA" dirty="0" smtClean="0"/>
              <a:t>Les 4 champs de la communication</a:t>
            </a:r>
            <a:endParaRPr lang="en-CA" dirty="0"/>
          </a:p>
        </p:txBody>
      </p:sp>
      <p:sp>
        <p:nvSpPr>
          <p:cNvPr id="32773" name="Rectangle 13"/>
          <p:cNvSpPr>
            <a:spLocks noGrp="1" noChangeArrowheads="1"/>
          </p:cNvSpPr>
          <p:nvPr>
            <p:ph idx="1"/>
            <p:custDataLst>
              <p:tags r:id="rId4"/>
            </p:custDataLst>
          </p:nvPr>
        </p:nvSpPr>
        <p:spPr>
          <a:xfrm>
            <a:off x="1077913" y="1916832"/>
            <a:ext cx="7742237" cy="3885480"/>
          </a:xfrm>
        </p:spPr>
        <p:txBody>
          <a:bodyPr/>
          <a:lstStyle/>
          <a:p>
            <a:pPr marL="0" indent="0">
              <a:spcBef>
                <a:spcPct val="50000"/>
              </a:spcBef>
              <a:buFont typeface="Wingdings" pitchFamily="2" charset="2"/>
              <a:buChar char="§"/>
            </a:pPr>
            <a:r>
              <a:rPr lang="fr-CA" sz="2800" b="1" dirty="0" smtClean="0">
                <a:solidFill>
                  <a:srgbClr val="990000"/>
                </a:solidFill>
                <a:latin typeface="Arial" pitchFamily="34" charset="0"/>
              </a:rPr>
              <a:t> Relations publiques</a:t>
            </a:r>
          </a:p>
          <a:p>
            <a:pPr marL="0" indent="0">
              <a:spcBef>
                <a:spcPct val="50000"/>
              </a:spcBef>
              <a:buFont typeface="Wingdings" pitchFamily="2" charset="2"/>
              <a:buChar char="§"/>
            </a:pPr>
            <a:r>
              <a:rPr lang="fr-CA" sz="2800" b="1" dirty="0" smtClean="0">
                <a:solidFill>
                  <a:srgbClr val="990000"/>
                </a:solidFill>
                <a:latin typeface="Arial" pitchFamily="34" charset="0"/>
              </a:rPr>
              <a:t> </a:t>
            </a:r>
            <a:r>
              <a:rPr lang="fr-CA" sz="2800" b="1" dirty="0" smtClean="0">
                <a:latin typeface="Arial" pitchFamily="34" charset="0"/>
              </a:rPr>
              <a:t>Promotion - Marketing Commandite</a:t>
            </a:r>
          </a:p>
          <a:p>
            <a:pPr marL="0" indent="0">
              <a:spcBef>
                <a:spcPct val="50000"/>
              </a:spcBef>
              <a:buFont typeface="Wingdings" pitchFamily="2" charset="2"/>
              <a:buChar char="§"/>
            </a:pPr>
            <a:r>
              <a:rPr lang="fr-CA" sz="2800" b="1" dirty="0" smtClean="0">
                <a:solidFill>
                  <a:srgbClr val="990000"/>
                </a:solidFill>
                <a:latin typeface="Arial" pitchFamily="34" charset="0"/>
              </a:rPr>
              <a:t> Information/marketing social</a:t>
            </a:r>
          </a:p>
          <a:p>
            <a:pPr marL="0" indent="0">
              <a:spcBef>
                <a:spcPct val="50000"/>
              </a:spcBef>
              <a:buFont typeface="Wingdings" pitchFamily="2" charset="2"/>
              <a:buChar char="§"/>
            </a:pPr>
            <a:r>
              <a:rPr lang="fr-CA" sz="2800" b="1" dirty="0" smtClean="0">
                <a:solidFill>
                  <a:srgbClr val="990000"/>
                </a:solidFill>
                <a:latin typeface="Arial" pitchFamily="34" charset="0"/>
              </a:rPr>
              <a:t> </a:t>
            </a:r>
            <a:r>
              <a:rPr lang="fr-CA" sz="2800" b="1" dirty="0" smtClean="0">
                <a:latin typeface="Arial" pitchFamily="34" charset="0"/>
              </a:rPr>
              <a:t>Consultation - Animation</a:t>
            </a:r>
          </a:p>
        </p:txBody>
      </p:sp>
    </p:spTree>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 21" descr="iStock_000001194779Large-femme bigoudis.jpg"/>
          <p:cNvPicPr>
            <a:picLocks noChangeAspect="1"/>
          </p:cNvPicPr>
          <p:nvPr>
            <p:custDataLst>
              <p:tags r:id="rId1"/>
            </p:custDataLst>
          </p:nvPr>
        </p:nvPicPr>
        <p:blipFill>
          <a:blip r:embed="rId7" cstate="print">
            <a:clrChange>
              <a:clrFrom>
                <a:srgbClr val="F2F2F2"/>
              </a:clrFrom>
              <a:clrTo>
                <a:srgbClr val="F2F2F2">
                  <a:alpha val="0"/>
                </a:srgbClr>
              </a:clrTo>
            </a:clrChange>
          </a:blip>
          <a:srcRect/>
          <a:stretch>
            <a:fillRect/>
          </a:stretch>
        </p:blipFill>
        <p:spPr bwMode="auto">
          <a:xfrm>
            <a:off x="971600" y="548680"/>
            <a:ext cx="3470225" cy="5112568"/>
          </a:xfrm>
          <a:prstGeom prst="rect">
            <a:avLst/>
          </a:prstGeom>
          <a:noFill/>
          <a:ln w="9525">
            <a:noFill/>
            <a:miter lim="800000"/>
            <a:headEnd/>
            <a:tailEnd/>
          </a:ln>
        </p:spPr>
      </p:pic>
      <p:pic>
        <p:nvPicPr>
          <p:cNvPr id="33795" name="Picture 2" descr="http://www.horspiste-communication.fr/images/seduire.jpg"/>
          <p:cNvPicPr>
            <a:picLocks noChangeAspect="1" noChangeArrowheads="1"/>
          </p:cNvPicPr>
          <p:nvPr>
            <p:custDataLst>
              <p:tags r:id="rId2"/>
            </p:custDataLst>
          </p:nvPr>
        </p:nvPicPr>
        <p:blipFill>
          <a:blip r:embed="rId8" cstate="print"/>
          <a:srcRect/>
          <a:stretch>
            <a:fillRect/>
          </a:stretch>
        </p:blipFill>
        <p:spPr bwMode="auto">
          <a:xfrm>
            <a:off x="5004048" y="1556791"/>
            <a:ext cx="4139952" cy="3229521"/>
          </a:xfrm>
          <a:prstGeom prst="rect">
            <a:avLst/>
          </a:prstGeom>
          <a:noFill/>
          <a:ln w="9525">
            <a:noFill/>
            <a:miter lim="800000"/>
            <a:headEnd/>
            <a:tailEnd/>
          </a:ln>
        </p:spPr>
      </p:pic>
      <p:sp>
        <p:nvSpPr>
          <p:cNvPr id="6" name="Titre 5"/>
          <p:cNvSpPr>
            <a:spLocks noGrp="1"/>
          </p:cNvSpPr>
          <p:nvPr>
            <p:ph type="title"/>
            <p:custDataLst>
              <p:tags r:id="rId3"/>
            </p:custDataLst>
          </p:nvPr>
        </p:nvSpPr>
        <p:spPr>
          <a:xfrm>
            <a:off x="1030288" y="0"/>
            <a:ext cx="8113712" cy="1090613"/>
          </a:xfrm>
        </p:spPr>
        <p:txBody>
          <a:bodyPr/>
          <a:lstStyle/>
          <a:p>
            <a:pPr>
              <a:defRPr/>
            </a:pPr>
            <a:r>
              <a:rPr lang="en-CA" dirty="0" err="1" smtClean="0"/>
              <a:t>L’art</a:t>
            </a:r>
            <a:r>
              <a:rPr lang="en-CA" dirty="0" smtClean="0"/>
              <a:t> de </a:t>
            </a:r>
            <a:r>
              <a:rPr lang="en-CA" dirty="0" err="1" smtClean="0"/>
              <a:t>séduire</a:t>
            </a:r>
            <a:r>
              <a:rPr lang="en-CA" dirty="0" smtClean="0"/>
              <a:t> et de charmer</a:t>
            </a:r>
            <a:endParaRPr lang="en-CA" dirty="0"/>
          </a:p>
        </p:txBody>
      </p:sp>
      <p:sp>
        <p:nvSpPr>
          <p:cNvPr id="33797" name="Espace réservé du contenu 6"/>
          <p:cNvSpPr>
            <a:spLocks noGrp="1"/>
          </p:cNvSpPr>
          <p:nvPr>
            <p:ph idx="1"/>
            <p:custDataLst>
              <p:tags r:id="rId4"/>
            </p:custDataLst>
          </p:nvPr>
        </p:nvSpPr>
        <p:spPr>
          <a:xfrm>
            <a:off x="971600" y="1393825"/>
            <a:ext cx="7848550" cy="4195415"/>
          </a:xfrm>
        </p:spPr>
        <p:txBody>
          <a:bodyPr/>
          <a:lstStyle/>
          <a:p>
            <a:pPr>
              <a:buFont typeface="Wingdings" pitchFamily="2" charset="2"/>
              <a:buNone/>
            </a:pPr>
            <a:endParaRPr lang="en-CA" dirty="0" smtClean="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descr="http://medias.infopresse.com/infopresse.com/09_08/images/0000032099-001.jpg">
            <a:hlinkClick r:id="rId8"/>
          </p:cNvPr>
          <p:cNvPicPr>
            <a:picLocks noChangeAspect="1" noChangeArrowheads="1"/>
          </p:cNvPicPr>
          <p:nvPr>
            <p:custDataLst>
              <p:tags r:id="rId1"/>
            </p:custDataLst>
          </p:nvPr>
        </p:nvPicPr>
        <p:blipFill>
          <a:blip r:embed="rId9" cstate="print"/>
          <a:srcRect/>
          <a:stretch>
            <a:fillRect/>
          </a:stretch>
        </p:blipFill>
        <p:spPr bwMode="auto">
          <a:xfrm>
            <a:off x="7000875" y="2143125"/>
            <a:ext cx="2143125" cy="1201738"/>
          </a:xfrm>
          <a:prstGeom prst="rect">
            <a:avLst/>
          </a:prstGeom>
          <a:noFill/>
          <a:ln w="9525">
            <a:noFill/>
            <a:miter lim="800000"/>
            <a:headEnd/>
            <a:tailEnd/>
          </a:ln>
        </p:spPr>
      </p:pic>
      <p:pic>
        <p:nvPicPr>
          <p:cNvPr id="35843" name="Picture 2" descr="http://www.marie-vincent.org/uploads/pics/logo.gif">
            <a:hlinkClick r:id="rId10"/>
          </p:cNvPr>
          <p:cNvPicPr>
            <a:picLocks noChangeAspect="1" noChangeArrowheads="1"/>
          </p:cNvPicPr>
          <p:nvPr>
            <p:custDataLst>
              <p:tags r:id="rId2"/>
            </p:custDataLst>
          </p:nvPr>
        </p:nvPicPr>
        <p:blipFill>
          <a:blip r:embed="rId11" cstate="print"/>
          <a:srcRect/>
          <a:stretch>
            <a:fillRect/>
          </a:stretch>
        </p:blipFill>
        <p:spPr bwMode="auto">
          <a:xfrm rot="791232">
            <a:off x="7767638" y="266700"/>
            <a:ext cx="1243012" cy="1319213"/>
          </a:xfrm>
          <a:prstGeom prst="rect">
            <a:avLst/>
          </a:prstGeom>
          <a:noFill/>
          <a:ln w="9525">
            <a:solidFill>
              <a:schemeClr val="tx1"/>
            </a:solidFill>
            <a:miter lim="800000"/>
            <a:headEnd/>
            <a:tailEnd/>
          </a:ln>
        </p:spPr>
      </p:pic>
      <p:pic>
        <p:nvPicPr>
          <p:cNvPr id="35844" name="Picture 5">
            <a:hlinkClick r:id="rId12"/>
          </p:cNvPr>
          <p:cNvPicPr>
            <a:picLocks noChangeAspect="1" noChangeArrowheads="1"/>
          </p:cNvPicPr>
          <p:nvPr>
            <p:custDataLst>
              <p:tags r:id="rId3"/>
            </p:custDataLst>
          </p:nvPr>
        </p:nvPicPr>
        <p:blipFill>
          <a:blip r:embed="rId13" cstate="print"/>
          <a:srcRect/>
          <a:stretch>
            <a:fillRect/>
          </a:stretch>
        </p:blipFill>
        <p:spPr bwMode="auto">
          <a:xfrm rot="-678483">
            <a:off x="7231063" y="3932238"/>
            <a:ext cx="1714500" cy="2193925"/>
          </a:xfrm>
          <a:prstGeom prst="rect">
            <a:avLst/>
          </a:prstGeom>
          <a:noFill/>
          <a:ln w="9525">
            <a:noFill/>
            <a:miter lim="800000"/>
            <a:headEnd/>
            <a:tailEnd/>
          </a:ln>
        </p:spPr>
      </p:pic>
      <p:sp>
        <p:nvSpPr>
          <p:cNvPr id="9" name="Titre 8"/>
          <p:cNvSpPr>
            <a:spLocks noGrp="1"/>
          </p:cNvSpPr>
          <p:nvPr>
            <p:ph type="title"/>
            <p:custDataLst>
              <p:tags r:id="rId4"/>
            </p:custDataLst>
          </p:nvPr>
        </p:nvSpPr>
        <p:spPr>
          <a:xfrm>
            <a:off x="1030288" y="0"/>
            <a:ext cx="8113712" cy="1090613"/>
          </a:xfrm>
        </p:spPr>
        <p:txBody>
          <a:bodyPr/>
          <a:lstStyle/>
          <a:p>
            <a:pPr>
              <a:defRPr/>
            </a:pPr>
            <a:r>
              <a:rPr lang="en-CA" dirty="0" err="1" smtClean="0"/>
              <a:t>L’art</a:t>
            </a:r>
            <a:r>
              <a:rPr lang="en-CA" dirty="0" smtClean="0"/>
              <a:t> de </a:t>
            </a:r>
            <a:r>
              <a:rPr lang="en-CA" dirty="0" err="1" smtClean="0"/>
              <a:t>séduire</a:t>
            </a:r>
            <a:r>
              <a:rPr lang="en-CA" dirty="0" smtClean="0"/>
              <a:t> et de charmer</a:t>
            </a:r>
            <a:endParaRPr lang="en-CA" dirty="0"/>
          </a:p>
        </p:txBody>
      </p:sp>
      <p:sp>
        <p:nvSpPr>
          <p:cNvPr id="10" name="Espace réservé du contenu 9"/>
          <p:cNvSpPr>
            <a:spLocks noGrp="1"/>
          </p:cNvSpPr>
          <p:nvPr>
            <p:ph idx="1"/>
            <p:custDataLst>
              <p:tags r:id="rId5"/>
            </p:custDataLst>
          </p:nvPr>
        </p:nvSpPr>
        <p:spPr>
          <a:xfrm>
            <a:off x="1043608" y="1052736"/>
            <a:ext cx="5922962" cy="5040559"/>
          </a:xfrm>
        </p:spPr>
        <p:txBody>
          <a:bodyPr/>
          <a:lstStyle/>
          <a:p>
            <a:pPr marL="0" indent="0">
              <a:buFont typeface="Wingdings" pitchFamily="2" charset="2"/>
              <a:buNone/>
              <a:defRPr/>
            </a:pPr>
            <a:r>
              <a:rPr lang="fr-FR" b="1" dirty="0" smtClean="0">
                <a:solidFill>
                  <a:srgbClr val="990000"/>
                </a:solidFill>
                <a:latin typeface="Arial" pitchFamily="34" charset="0"/>
                <a:cs typeface="Arial" pitchFamily="34" charset="0"/>
              </a:rPr>
              <a:t>Fondation Marie-Vincent Campagne</a:t>
            </a:r>
            <a:endParaRPr lang="fr-FR" dirty="0" smtClean="0">
              <a:solidFill>
                <a:srgbClr val="990000"/>
              </a:solidFill>
              <a:latin typeface="Arial" pitchFamily="34" charset="0"/>
              <a:cs typeface="Arial" pitchFamily="34" charset="0"/>
            </a:endParaRPr>
          </a:p>
          <a:p>
            <a:pPr marL="0" indent="0">
              <a:buFont typeface="Wingdings" pitchFamily="2" charset="2"/>
              <a:buNone/>
              <a:defRPr/>
            </a:pPr>
            <a:endParaRPr lang="fr-FR" sz="1800" b="1" i="1" dirty="0" smtClean="0">
              <a:latin typeface="Arial" pitchFamily="34" charset="0"/>
              <a:cs typeface="Arial" pitchFamily="34" charset="0"/>
            </a:endParaRPr>
          </a:p>
          <a:p>
            <a:pPr>
              <a:buNone/>
            </a:pPr>
            <a:r>
              <a:rPr lang="fr-CA" sz="1800" b="1" i="1" dirty="0" smtClean="0">
                <a:latin typeface="Arial" pitchFamily="34" charset="0"/>
                <a:cs typeface="Arial" pitchFamily="34" charset="0"/>
              </a:rPr>
              <a:t>L'</a:t>
            </a:r>
            <a:r>
              <a:rPr lang="fr-CA" sz="1800" b="1" i="1" u="sng" dirty="0" smtClean="0">
                <a:latin typeface="Arial" pitchFamily="34" charset="0"/>
                <a:cs typeface="Arial" pitchFamily="34" charset="0"/>
                <a:hlinkClick r:id="rId14"/>
              </a:rPr>
              <a:t>organisme</a:t>
            </a:r>
            <a:r>
              <a:rPr lang="fr-CA" sz="1800" b="1" i="1" dirty="0" smtClean="0">
                <a:latin typeface="Arial" pitchFamily="34" charset="0"/>
                <a:cs typeface="Arial" pitchFamily="34" charset="0"/>
              </a:rPr>
              <a:t>, qui recueille des fonds destinés aux jeunes victimes, s'attaque au problème des agressions sexuelles chez les enfants avec une campagne signée </a:t>
            </a:r>
            <a:r>
              <a:rPr lang="fr-CA" sz="1800" b="1" i="1" dirty="0" err="1" smtClean="0">
                <a:latin typeface="Arial" pitchFamily="34" charset="0"/>
                <a:cs typeface="Arial" pitchFamily="34" charset="0"/>
              </a:rPr>
              <a:t>Marketel</a:t>
            </a:r>
            <a:r>
              <a:rPr lang="fr-CA" sz="1800" b="1" i="1" dirty="0" smtClean="0">
                <a:latin typeface="Arial" pitchFamily="34" charset="0"/>
                <a:cs typeface="Arial" pitchFamily="34" charset="0"/>
              </a:rPr>
              <a:t>.</a:t>
            </a:r>
          </a:p>
          <a:p>
            <a:pPr>
              <a:buNone/>
            </a:pPr>
            <a:endParaRPr lang="fr-CA" sz="800" b="1" dirty="0" smtClean="0">
              <a:latin typeface="Arial" pitchFamily="34" charset="0"/>
              <a:cs typeface="Arial" pitchFamily="34" charset="0"/>
            </a:endParaRPr>
          </a:p>
          <a:p>
            <a:pPr>
              <a:buNone/>
            </a:pPr>
            <a:r>
              <a:rPr lang="fr-CA" sz="1800" b="1" i="1" dirty="0" smtClean="0">
                <a:latin typeface="Arial" pitchFamily="34" charset="0"/>
                <a:cs typeface="Arial" pitchFamily="34" charset="0"/>
              </a:rPr>
              <a:t>Conçue gracieusement par l'agence, elle comporte notamment  deux messages télé. Comme un grand et Première fois dressent un parallèle troublant entre la vie d'un enfant normal - qui vit ses premières expériences dans un contexte de développement habituel - et celle d'un enfant victime d'agressions sexuelles. </a:t>
            </a:r>
          </a:p>
          <a:p>
            <a:pPr marL="0" indent="0">
              <a:buFont typeface="Wingdings" pitchFamily="2" charset="2"/>
              <a:buNone/>
              <a:defRPr/>
            </a:pPr>
            <a:r>
              <a:rPr lang="fr-FR" sz="1800" b="1" i="1" dirty="0" smtClean="0">
                <a:latin typeface="Arial" pitchFamily="34" charset="0"/>
                <a:cs typeface="Arial" pitchFamily="34" charset="0"/>
              </a:rPr>
              <a:t/>
            </a:r>
            <a:br>
              <a:rPr lang="fr-FR" sz="1800" b="1" i="1" dirty="0" smtClean="0">
                <a:latin typeface="Arial" pitchFamily="34" charset="0"/>
                <a:cs typeface="Arial" pitchFamily="34" charset="0"/>
              </a:rPr>
            </a:br>
            <a:r>
              <a:rPr lang="fr-FR" sz="1800" b="1" i="1" dirty="0" smtClean="0">
                <a:solidFill>
                  <a:srgbClr val="0000FF"/>
                </a:solidFill>
                <a:latin typeface="Arial" pitchFamily="34" charset="0"/>
                <a:cs typeface="Arial" pitchFamily="34" charset="0"/>
                <a:hlinkClick r:id="rId12"/>
              </a:rPr>
              <a:t>L’affiche</a:t>
            </a:r>
            <a:r>
              <a:rPr lang="fr-FR" sz="1800" b="1" i="1" dirty="0" smtClean="0">
                <a:latin typeface="Arial" pitchFamily="34" charset="0"/>
                <a:cs typeface="Arial" pitchFamily="34" charset="0"/>
                <a:hlinkClick r:id="rId12"/>
              </a:rPr>
              <a:t> </a:t>
            </a:r>
            <a:r>
              <a:rPr lang="fr-FR" sz="1800" b="1" i="1" dirty="0" smtClean="0">
                <a:latin typeface="Arial" pitchFamily="34" charset="0"/>
                <a:cs typeface="Arial" pitchFamily="34" charset="0"/>
              </a:rPr>
              <a:t>présente le centre d'expertise en agressions sexuelles Marie-Vincent. </a:t>
            </a:r>
            <a:endParaRPr lang="fr-FR" sz="1800" b="1" i="1" dirty="0" smtClean="0">
              <a:solidFill>
                <a:srgbClr val="990000"/>
              </a:solidFill>
              <a:latin typeface="Arial" pitchFamily="34" charset="0"/>
              <a:cs typeface="Arial" pitchFamily="34" charset="0"/>
            </a:endParaRPr>
          </a:p>
          <a:p>
            <a:pPr>
              <a:buFont typeface="Wingdings" pitchFamily="2" charset="2"/>
              <a:buNone/>
              <a:defRPr/>
            </a:pPr>
            <a:endParaRPr lang="en-CA"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1030288" y="476672"/>
            <a:ext cx="8113712" cy="613941"/>
          </a:xfrm>
        </p:spPr>
        <p:txBody>
          <a:bodyPr/>
          <a:lstStyle/>
          <a:p>
            <a:pPr>
              <a:defRPr/>
            </a:pPr>
            <a:r>
              <a:rPr lang="en-CA" dirty="0" smtClean="0"/>
              <a:t>Des </a:t>
            </a:r>
            <a:r>
              <a:rPr lang="en-CA" dirty="0" err="1" smtClean="0"/>
              <a:t>exemples</a:t>
            </a:r>
            <a:endParaRPr lang="en-CA" dirty="0"/>
          </a:p>
        </p:txBody>
      </p:sp>
      <p:sp>
        <p:nvSpPr>
          <p:cNvPr id="5" name="Espace réservé du contenu 4"/>
          <p:cNvSpPr>
            <a:spLocks noGrp="1"/>
          </p:cNvSpPr>
          <p:nvPr>
            <p:ph idx="1"/>
            <p:custDataLst>
              <p:tags r:id="rId2"/>
            </p:custDataLst>
          </p:nvPr>
        </p:nvSpPr>
        <p:spPr>
          <a:xfrm>
            <a:off x="1077913" y="1556792"/>
            <a:ext cx="7742237" cy="4245521"/>
          </a:xfrm>
        </p:spPr>
        <p:txBody>
          <a:bodyPr/>
          <a:lstStyle/>
          <a:p>
            <a:pPr marL="0" indent="0">
              <a:buFont typeface="Wingdings" pitchFamily="2" charset="2"/>
              <a:buNone/>
              <a:defRPr/>
            </a:pPr>
            <a:endParaRPr lang="fr-CA" sz="1800" b="1" dirty="0" smtClean="0">
              <a:solidFill>
                <a:srgbClr val="0070C0"/>
              </a:solidFill>
              <a:latin typeface="Arial" pitchFamily="34" charset="0"/>
            </a:endParaRPr>
          </a:p>
          <a:p>
            <a:pPr marL="0" indent="0">
              <a:buFont typeface="Wingdings" pitchFamily="2" charset="2"/>
              <a:buNone/>
              <a:defRPr/>
            </a:pPr>
            <a:r>
              <a:rPr lang="fr-CA" sz="1800" b="1" dirty="0" smtClean="0">
                <a:solidFill>
                  <a:srgbClr val="0070C0"/>
                </a:solidFill>
                <a:latin typeface="Arial" pitchFamily="34" charset="0"/>
                <a:hlinkClick r:id="rId5"/>
              </a:rPr>
              <a:t>Les campagnes contre-attaquent</a:t>
            </a:r>
            <a:endParaRPr lang="fr-CA" sz="1800" b="1" dirty="0" smtClean="0">
              <a:solidFill>
                <a:srgbClr val="0070C0"/>
              </a:solidFill>
              <a:latin typeface="Arial" pitchFamily="34" charset="0"/>
            </a:endParaRPr>
          </a:p>
          <a:p>
            <a:pPr marL="0" indent="0">
              <a:buFont typeface="Wingdings" pitchFamily="2" charset="2"/>
              <a:buNone/>
              <a:defRPr/>
            </a:pPr>
            <a:endParaRPr lang="fr-CA" sz="1800" b="1" i="1" dirty="0" smtClean="0">
              <a:solidFill>
                <a:srgbClr val="0070C0"/>
              </a:solidFill>
              <a:latin typeface="Arial" pitchFamily="34" charset="0"/>
              <a:cs typeface="Arial" pitchFamily="34" charset="0"/>
            </a:endParaRPr>
          </a:p>
          <a:p>
            <a:pPr marL="0" indent="0">
              <a:buFont typeface="Wingdings" pitchFamily="2" charset="2"/>
              <a:buNone/>
              <a:defRPr/>
            </a:pPr>
            <a:r>
              <a:rPr lang="fr-CA" sz="1800" b="1" dirty="0" smtClean="0">
                <a:solidFill>
                  <a:srgbClr val="0070C0"/>
                </a:solidFill>
                <a:latin typeface="Arial" pitchFamily="34" charset="0"/>
                <a:cs typeface="Arial" pitchFamily="34" charset="0"/>
                <a:hlinkClick r:id="rId6"/>
              </a:rPr>
              <a:t>Coalition des associations de consommateurs du Québec</a:t>
            </a:r>
            <a:endParaRPr lang="fr-CA" sz="1800" b="1" dirty="0" smtClean="0">
              <a:solidFill>
                <a:srgbClr val="0070C0"/>
              </a:solidFill>
              <a:latin typeface="Arial" pitchFamily="34" charset="0"/>
              <a:cs typeface="Arial" pitchFamily="34" charset="0"/>
            </a:endParaRPr>
          </a:p>
          <a:p>
            <a:pPr marL="0" indent="0">
              <a:buFont typeface="Wingdings" pitchFamily="2" charset="2"/>
              <a:buNone/>
              <a:defRPr/>
            </a:pPr>
            <a:endParaRPr lang="en-CA" sz="1200" b="1" i="1" dirty="0" smtClean="0">
              <a:hlinkClick r:id="rId7"/>
            </a:endParaRPr>
          </a:p>
          <a:p>
            <a:pPr marL="0" indent="0">
              <a:buNone/>
              <a:defRPr/>
            </a:pPr>
            <a:r>
              <a:rPr lang="fr-CA" sz="1800" b="1" dirty="0" smtClean="0">
                <a:solidFill>
                  <a:schemeClr val="bg2">
                    <a:lumMod val="90000"/>
                  </a:schemeClr>
                </a:solidFill>
                <a:latin typeface="Arial" pitchFamily="34" charset="0"/>
                <a:cs typeface="Arial" pitchFamily="34" charset="0"/>
                <a:hlinkClick r:id="rId8"/>
              </a:rPr>
              <a:t>Des générations</a:t>
            </a:r>
            <a:endParaRPr lang="fr-CA" sz="1800" b="1" dirty="0" smtClean="0">
              <a:solidFill>
                <a:schemeClr val="bg2">
                  <a:lumMod val="90000"/>
                </a:schemeClr>
              </a:solidFill>
              <a:latin typeface="Arial" pitchFamily="34" charset="0"/>
              <a:cs typeface="Arial" pitchFamily="34" charset="0"/>
            </a:endParaRPr>
          </a:p>
          <a:p>
            <a:pPr marL="0" indent="0">
              <a:buNone/>
              <a:defRPr/>
            </a:pPr>
            <a:endParaRPr lang="en-CA" sz="1800" b="1" dirty="0">
              <a:solidFill>
                <a:schemeClr val="accent1">
                  <a:lumMod val="75000"/>
                </a:schemeClr>
              </a:solidFill>
              <a:latin typeface="Arial" pitchFamily="34" charset="0"/>
              <a:hlinkClick r:id="rId9"/>
            </a:endParaRPr>
          </a:p>
          <a:p>
            <a:pPr marL="0" indent="0">
              <a:buFont typeface="Wingdings" pitchFamily="2" charset="2"/>
              <a:buNone/>
              <a:defRPr/>
            </a:pPr>
            <a:r>
              <a:rPr lang="en-CA" sz="1800" b="1" dirty="0" smtClean="0">
                <a:solidFill>
                  <a:schemeClr val="accent1">
                    <a:lumMod val="75000"/>
                  </a:schemeClr>
                </a:solidFill>
                <a:latin typeface="Arial" pitchFamily="34" charset="0"/>
                <a:hlinkClick r:id="rId9"/>
              </a:rPr>
              <a:t>Il nous </a:t>
            </a:r>
            <a:r>
              <a:rPr lang="en-CA" sz="1800" b="1" dirty="0" err="1" smtClean="0">
                <a:solidFill>
                  <a:schemeClr val="accent1">
                    <a:lumMod val="75000"/>
                  </a:schemeClr>
                </a:solidFill>
                <a:latin typeface="Arial" pitchFamily="34" charset="0"/>
                <a:hlinkClick r:id="rId9"/>
              </a:rPr>
              <a:t>faut</a:t>
            </a:r>
            <a:r>
              <a:rPr lang="en-CA" sz="1800" b="1" dirty="0" smtClean="0">
                <a:solidFill>
                  <a:schemeClr val="accent1">
                    <a:lumMod val="75000"/>
                  </a:schemeClr>
                </a:solidFill>
                <a:latin typeface="Arial" pitchFamily="34" charset="0"/>
                <a:hlinkClick r:id="rId9"/>
              </a:rPr>
              <a:t> plus que </a:t>
            </a:r>
            <a:r>
              <a:rPr lang="en-CA" sz="1800" b="1" dirty="0" err="1" smtClean="0">
                <a:solidFill>
                  <a:schemeClr val="accent1">
                    <a:lumMod val="75000"/>
                  </a:schemeClr>
                </a:solidFill>
                <a:latin typeface="Arial" pitchFamily="34" charset="0"/>
                <a:hlinkClick r:id="rId9"/>
              </a:rPr>
              <a:t>ça</a:t>
            </a:r>
            <a:endParaRPr lang="en-CA" sz="1800" b="1" dirty="0" smtClean="0">
              <a:solidFill>
                <a:schemeClr val="accent1">
                  <a:lumMod val="75000"/>
                </a:schemeClr>
              </a:solidFill>
              <a:latin typeface="Arial" pitchFamily="34" charset="0"/>
            </a:endParaRPr>
          </a:p>
          <a:p>
            <a:pPr marL="0" indent="0">
              <a:buFont typeface="Wingdings" pitchFamily="2" charset="2"/>
              <a:buNone/>
              <a:defRPr/>
            </a:pPr>
            <a:endParaRPr lang="en-CA" sz="1800" b="1" dirty="0">
              <a:solidFill>
                <a:srgbClr val="0070C0"/>
              </a:solidFill>
              <a:latin typeface="Arial" pitchFamily="34" charset="0"/>
            </a:endParaRPr>
          </a:p>
          <a:p>
            <a:pPr marL="0" indent="0">
              <a:buFont typeface="Wingdings" pitchFamily="2" charset="2"/>
              <a:buNone/>
              <a:defRPr/>
            </a:pPr>
            <a:r>
              <a:rPr lang="en-CA" sz="1800" b="1" dirty="0" smtClean="0">
                <a:solidFill>
                  <a:schemeClr val="accent1">
                    <a:lumMod val="50000"/>
                  </a:schemeClr>
                </a:solidFill>
                <a:latin typeface="Arial" pitchFamily="34" charset="0"/>
                <a:hlinkClick r:id="rId10"/>
              </a:rPr>
              <a:t>Pub anti-</a:t>
            </a:r>
            <a:r>
              <a:rPr lang="en-CA" sz="1800" b="1" dirty="0" err="1" smtClean="0">
                <a:solidFill>
                  <a:schemeClr val="accent1">
                    <a:lumMod val="50000"/>
                  </a:schemeClr>
                </a:solidFill>
                <a:latin typeface="Arial" pitchFamily="34" charset="0"/>
                <a:hlinkClick r:id="rId10"/>
              </a:rPr>
              <a:t>tabac</a:t>
            </a:r>
            <a:r>
              <a:rPr lang="en-CA" sz="1800" b="1" dirty="0" smtClean="0">
                <a:solidFill>
                  <a:schemeClr val="accent1">
                    <a:lumMod val="50000"/>
                  </a:schemeClr>
                </a:solidFill>
                <a:latin typeface="Arial" pitchFamily="34" charset="0"/>
                <a:hlinkClick r:id="rId10"/>
              </a:rPr>
              <a:t> Québec</a:t>
            </a:r>
            <a:endParaRPr lang="en-CA" sz="1800" b="1" dirty="0" smtClean="0">
              <a:solidFill>
                <a:schemeClr val="accent1">
                  <a:lumMod val="50000"/>
                </a:schemeClr>
              </a:solidFill>
              <a:latin typeface="Arial" pitchFamily="34" charset="0"/>
            </a:endParaRPr>
          </a:p>
          <a:p>
            <a:pPr marL="0" indent="0">
              <a:buFont typeface="Wingdings" pitchFamily="2" charset="2"/>
              <a:buNone/>
              <a:defRPr/>
            </a:pPr>
            <a:endParaRPr lang="en-CA" sz="1800" b="1" dirty="0">
              <a:solidFill>
                <a:srgbClr val="0070C0"/>
              </a:solidFill>
              <a:latin typeface="Arial" pitchFamily="34" charset="0"/>
            </a:endParaRPr>
          </a:p>
          <a:p>
            <a:pPr marL="0" indent="0">
              <a:buFont typeface="Wingdings" pitchFamily="2" charset="2"/>
              <a:buNone/>
              <a:defRPr/>
            </a:pPr>
            <a:r>
              <a:rPr lang="en-CA" sz="1800" b="1" dirty="0" smtClean="0">
                <a:solidFill>
                  <a:schemeClr val="accent1">
                    <a:lumMod val="50000"/>
                  </a:schemeClr>
                </a:solidFill>
                <a:latin typeface="Arial" pitchFamily="34" charset="0"/>
                <a:hlinkClick r:id="rId11"/>
              </a:rPr>
              <a:t>Pub anti-</a:t>
            </a:r>
            <a:r>
              <a:rPr lang="en-CA" sz="1800" b="1" dirty="0" err="1" smtClean="0">
                <a:solidFill>
                  <a:schemeClr val="accent1">
                    <a:lumMod val="50000"/>
                  </a:schemeClr>
                </a:solidFill>
                <a:latin typeface="Arial" pitchFamily="34" charset="0"/>
                <a:hlinkClick r:id="rId11"/>
              </a:rPr>
              <a:t>tabac</a:t>
            </a:r>
            <a:r>
              <a:rPr lang="en-CA" sz="1800" b="1" dirty="0" smtClean="0">
                <a:solidFill>
                  <a:schemeClr val="accent1">
                    <a:lumMod val="50000"/>
                  </a:schemeClr>
                </a:solidFill>
                <a:latin typeface="Arial" pitchFamily="34" charset="0"/>
                <a:hlinkClick r:id="rId11"/>
              </a:rPr>
              <a:t> France</a:t>
            </a:r>
            <a:endParaRPr lang="en-CA" sz="1800" b="1" dirty="0" smtClean="0">
              <a:solidFill>
                <a:schemeClr val="accent1">
                  <a:lumMod val="50000"/>
                </a:schemeClr>
              </a:solidFill>
              <a:latin typeface="Arial" pitchFamily="34" charset="0"/>
            </a:endParaRPr>
          </a:p>
          <a:p>
            <a:pPr marL="0" indent="0">
              <a:buFont typeface="Wingdings" pitchFamily="2" charset="2"/>
              <a:buNone/>
              <a:defRPr/>
            </a:pPr>
            <a:endParaRPr lang="fr-CA" sz="1800" b="1" dirty="0" smtClean="0">
              <a:solidFill>
                <a:srgbClr val="0070C0"/>
              </a:solidFill>
              <a:latin typeface="Arial" pitchFamily="34" charset="0"/>
              <a:hlinkClick r:id="rId7"/>
            </a:endParaRPr>
          </a:p>
          <a:p>
            <a:pPr marL="0" indent="0">
              <a:buFont typeface="Wingdings" pitchFamily="2" charset="2"/>
              <a:buNone/>
              <a:defRPr/>
            </a:pPr>
            <a:endParaRPr lang="fr-CA" sz="1800" b="1" dirty="0" smtClean="0">
              <a:solidFill>
                <a:srgbClr val="0070C0"/>
              </a:solidFill>
              <a:latin typeface="Arial" pitchFamily="34" charset="0"/>
              <a:hlinkClick r:id="rId7"/>
            </a:endParaRPr>
          </a:p>
          <a:p>
            <a:pPr>
              <a:buFont typeface="Wingdings" pitchFamily="2" charset="2"/>
              <a:buNone/>
              <a:defRPr/>
            </a:pPr>
            <a:endParaRPr lang="en-CA" dirty="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1030288" y="620688"/>
            <a:ext cx="8113712" cy="469925"/>
          </a:xfrm>
        </p:spPr>
        <p:txBody>
          <a:bodyPr/>
          <a:lstStyle/>
          <a:p>
            <a:pPr>
              <a:defRPr/>
            </a:pPr>
            <a:r>
              <a:rPr lang="en-CA" dirty="0" err="1" smtClean="0"/>
              <a:t>Élaboration</a:t>
            </a:r>
            <a:r>
              <a:rPr lang="en-CA" dirty="0" smtClean="0"/>
              <a:t> </a:t>
            </a:r>
            <a:r>
              <a:rPr lang="en-CA" dirty="0" err="1" smtClean="0"/>
              <a:t>d’une</a:t>
            </a:r>
            <a:r>
              <a:rPr lang="en-CA" dirty="0" smtClean="0"/>
              <a:t> </a:t>
            </a:r>
            <a:r>
              <a:rPr lang="en-CA" dirty="0" err="1" smtClean="0"/>
              <a:t>campagne</a:t>
            </a:r>
            <a:endParaRPr lang="en-CA" dirty="0"/>
          </a:p>
        </p:txBody>
      </p:sp>
      <p:sp>
        <p:nvSpPr>
          <p:cNvPr id="36867" name="Espace réservé du contenu 4"/>
          <p:cNvSpPr>
            <a:spLocks noGrp="1"/>
          </p:cNvSpPr>
          <p:nvPr>
            <p:ph idx="1"/>
            <p:custDataLst>
              <p:tags r:id="rId2"/>
            </p:custDataLst>
          </p:nvPr>
        </p:nvSpPr>
        <p:spPr/>
        <p:txBody>
          <a:bodyPr/>
          <a:lstStyle/>
          <a:p>
            <a:pPr>
              <a:buFont typeface="Wingdings" pitchFamily="2" charset="2"/>
              <a:buNone/>
            </a:pPr>
            <a:endParaRPr lang="en-CA" dirty="0" smtClean="0"/>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38915" name="Text Box 6"/>
          <p:cNvSpPr txBox="1">
            <a:spLocks noChangeArrowheads="1"/>
          </p:cNvSpPr>
          <p:nvPr>
            <p:custDataLst>
              <p:tags r:id="rId2"/>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pic>
        <p:nvPicPr>
          <p:cNvPr id="38916" name="Picture 25" descr="http://blog.fon.com/fr/archive/question.jpg"/>
          <p:cNvPicPr>
            <a:picLocks noChangeAspect="1" noChangeArrowheads="1"/>
          </p:cNvPicPr>
          <p:nvPr>
            <p:custDataLst>
              <p:tags r:id="rId3"/>
            </p:custDataLst>
          </p:nvPr>
        </p:nvPicPr>
        <p:blipFill>
          <a:blip r:embed="rId8" cstate="print"/>
          <a:srcRect/>
          <a:stretch>
            <a:fillRect/>
          </a:stretch>
        </p:blipFill>
        <p:spPr bwMode="auto">
          <a:xfrm>
            <a:off x="7924800" y="762000"/>
            <a:ext cx="830263" cy="838200"/>
          </a:xfrm>
          <a:prstGeom prst="rect">
            <a:avLst/>
          </a:prstGeom>
          <a:noFill/>
          <a:ln w="9525">
            <a:noFill/>
            <a:miter lim="800000"/>
            <a:headEnd/>
            <a:tailEnd/>
          </a:ln>
        </p:spPr>
      </p:pic>
      <p:sp>
        <p:nvSpPr>
          <p:cNvPr id="8" name="Titre 7"/>
          <p:cNvSpPr>
            <a:spLocks noGrp="1"/>
          </p:cNvSpPr>
          <p:nvPr>
            <p:ph type="title"/>
            <p:custDataLst>
              <p:tags r:id="rId4"/>
            </p:custDataLst>
          </p:nvPr>
        </p:nvSpPr>
        <p:spPr>
          <a:xfrm>
            <a:off x="1030288" y="404664"/>
            <a:ext cx="8113712" cy="685949"/>
          </a:xfrm>
        </p:spPr>
        <p:txBody>
          <a:bodyPr/>
          <a:lstStyle/>
          <a:p>
            <a:pPr>
              <a:defRPr/>
            </a:pPr>
            <a:r>
              <a:rPr lang="en-CA" dirty="0" err="1" smtClean="0"/>
              <a:t>Exercice</a:t>
            </a:r>
            <a:r>
              <a:rPr lang="en-CA" dirty="0" smtClean="0"/>
              <a:t> en </a:t>
            </a:r>
            <a:r>
              <a:rPr lang="en-CA" dirty="0" err="1" smtClean="0"/>
              <a:t>équipe</a:t>
            </a:r>
            <a:endParaRPr lang="en-CA" dirty="0"/>
          </a:p>
        </p:txBody>
      </p:sp>
      <p:sp>
        <p:nvSpPr>
          <p:cNvPr id="38918" name="Rectangle 29"/>
          <p:cNvSpPr>
            <a:spLocks noGrp="1" noChangeArrowheads="1"/>
          </p:cNvSpPr>
          <p:nvPr>
            <p:ph idx="1"/>
            <p:custDataLst>
              <p:tags r:id="rId5"/>
            </p:custDataLst>
          </p:nvPr>
        </p:nvSpPr>
        <p:spPr>
          <a:xfrm>
            <a:off x="1077913" y="1700807"/>
            <a:ext cx="7742237" cy="4101505"/>
          </a:xfrm>
        </p:spPr>
        <p:txBody>
          <a:bodyPr/>
          <a:lstStyle/>
          <a:p>
            <a:pPr marL="0" indent="0">
              <a:buFontTx/>
              <a:buNone/>
            </a:pPr>
            <a:r>
              <a:rPr lang="fr-CA" b="1" i="1" dirty="0" smtClean="0">
                <a:latin typeface="Arial" pitchFamily="34" charset="0"/>
              </a:rPr>
              <a:t>Vous devez mettre sur pied une campagne de </a:t>
            </a:r>
            <a:r>
              <a:rPr lang="fr-CA" b="1" i="1" dirty="0" smtClean="0">
                <a:solidFill>
                  <a:srgbClr val="990000"/>
                </a:solidFill>
                <a:latin typeface="Arial" pitchFamily="34" charset="0"/>
              </a:rPr>
              <a:t>marketing social pour votre organisation</a:t>
            </a:r>
            <a:r>
              <a:rPr lang="fr-CA" b="1" i="1" dirty="0" smtClean="0">
                <a:solidFill>
                  <a:srgbClr val="C00000"/>
                </a:solidFill>
                <a:latin typeface="Arial" pitchFamily="34" charset="0"/>
              </a:rPr>
              <a:t> </a:t>
            </a:r>
            <a:r>
              <a:rPr lang="fr-CA" b="1" i="1" dirty="0" smtClean="0">
                <a:latin typeface="Arial" pitchFamily="34" charset="0"/>
              </a:rPr>
              <a:t>visant à modifier des perceptions et/ou des comportements et/ou à renforcer des solidarités.</a:t>
            </a:r>
          </a:p>
          <a:p>
            <a:pPr marL="0" indent="0">
              <a:buFontTx/>
              <a:buNone/>
            </a:pPr>
            <a:r>
              <a:rPr lang="fr-CA" b="1" i="1" dirty="0" smtClean="0">
                <a:latin typeface="Arial" pitchFamily="34" charset="0"/>
              </a:rPr>
              <a:t> </a:t>
            </a:r>
          </a:p>
          <a:p>
            <a:pPr marL="0" indent="0">
              <a:buFontTx/>
              <a:buNone/>
            </a:pPr>
            <a:r>
              <a:rPr lang="fr-CA" b="1" i="1" dirty="0" smtClean="0">
                <a:latin typeface="Arial" pitchFamily="34" charset="0"/>
              </a:rPr>
              <a:t>Vous devez </a:t>
            </a:r>
            <a:r>
              <a:rPr lang="fr-CA" b="1" i="1" dirty="0" smtClean="0">
                <a:solidFill>
                  <a:srgbClr val="990000"/>
                </a:solidFill>
                <a:latin typeface="Arial" pitchFamily="34" charset="0"/>
              </a:rPr>
              <a:t>justifier </a:t>
            </a:r>
            <a:r>
              <a:rPr lang="fr-CA" b="1" i="1" dirty="0" smtClean="0">
                <a:latin typeface="Arial" pitchFamily="34" charset="0"/>
              </a:rPr>
              <a:t>votre choix d’activités de communication.</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137221">
                                            <p:txEl>
                                              <p:pRg st="0" end="0"/>
                                            </p:txEl>
                                          </p:spTgt>
                                        </p:tgtEl>
                                        <p:attrNameLst>
                                          <p:attrName>style.visibility</p:attrName>
                                        </p:attrNameLst>
                                      </p:cBhvr>
                                      <p:to>
                                        <p:strVal val="visible"/>
                                      </p:to>
                                    </p:set>
                                    <p:anim calcmode="lin" valueType="num">
                                      <p:cBhvr additive="base">
                                        <p:cTn id="7" dur="500" fill="hold"/>
                                        <p:tgtEl>
                                          <p:spTgt spid="137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21">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37891" name="Text Box 3"/>
          <p:cNvSpPr txBox="1">
            <a:spLocks noChangeArrowheads="1"/>
          </p:cNvSpPr>
          <p:nvPr>
            <p:custDataLst>
              <p:tags r:id="rId2"/>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33799" name="Text Box 18"/>
          <p:cNvSpPr txBox="1">
            <a:spLocks noChangeArrowheads="1"/>
          </p:cNvSpPr>
          <p:nvPr>
            <p:custDataLst>
              <p:tags r:id="rId3"/>
            </p:custDataLst>
          </p:nvPr>
        </p:nvSpPr>
        <p:spPr bwMode="auto">
          <a:xfrm rot="1114755">
            <a:off x="5200650" y="1471613"/>
            <a:ext cx="3733800" cy="519112"/>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fr-CA" sz="2800" b="1" dirty="0">
                <a:solidFill>
                  <a:srgbClr val="990000"/>
                </a:solidFill>
                <a:latin typeface="Arial" pitchFamily="34" charset="0"/>
              </a:rPr>
              <a:t>6 étapes essentielles</a:t>
            </a:r>
          </a:p>
        </p:txBody>
      </p:sp>
      <p:sp>
        <p:nvSpPr>
          <p:cNvPr id="9" name="Titre 8"/>
          <p:cNvSpPr>
            <a:spLocks noGrp="1"/>
          </p:cNvSpPr>
          <p:nvPr>
            <p:ph type="title"/>
            <p:custDataLst>
              <p:tags r:id="rId4"/>
            </p:custDataLst>
          </p:nvPr>
        </p:nvSpPr>
        <p:spPr>
          <a:xfrm>
            <a:off x="1030288" y="0"/>
            <a:ext cx="8113712" cy="1090613"/>
          </a:xfrm>
        </p:spPr>
        <p:txBody>
          <a:bodyPr/>
          <a:lstStyle/>
          <a:p>
            <a:pPr>
              <a:defRPr/>
            </a:pPr>
            <a:r>
              <a:rPr lang="en-CA" dirty="0" err="1" smtClean="0"/>
              <a:t>Élaboration</a:t>
            </a:r>
            <a:r>
              <a:rPr lang="en-CA" dirty="0" smtClean="0"/>
              <a:t> </a:t>
            </a:r>
            <a:r>
              <a:rPr lang="en-CA" dirty="0" err="1" smtClean="0"/>
              <a:t>d’une</a:t>
            </a:r>
            <a:r>
              <a:rPr lang="en-CA" dirty="0" smtClean="0"/>
              <a:t> </a:t>
            </a:r>
            <a:r>
              <a:rPr lang="en-CA" dirty="0" err="1" smtClean="0"/>
              <a:t>campagne</a:t>
            </a:r>
            <a:endParaRPr lang="en-CA" dirty="0"/>
          </a:p>
        </p:txBody>
      </p:sp>
      <p:sp>
        <p:nvSpPr>
          <p:cNvPr id="10" name="Espace réservé du contenu 9"/>
          <p:cNvSpPr>
            <a:spLocks noGrp="1"/>
          </p:cNvSpPr>
          <p:nvPr>
            <p:ph idx="1"/>
            <p:custDataLst>
              <p:tags r:id="rId5"/>
            </p:custDataLst>
          </p:nvPr>
        </p:nvSpPr>
        <p:spPr/>
        <p:txBody>
          <a:bodyPr/>
          <a:lstStyle/>
          <a:p>
            <a:pPr>
              <a:spcBef>
                <a:spcPct val="50000"/>
              </a:spcBef>
              <a:buFont typeface="Wingdings" pitchFamily="2" charset="2"/>
              <a:buNone/>
              <a:defRPr/>
            </a:pPr>
            <a:r>
              <a:rPr lang="fr-CA" b="1" dirty="0" smtClean="0">
                <a:solidFill>
                  <a:srgbClr val="990000"/>
                </a:solidFill>
                <a:latin typeface="Arial" pitchFamily="34" charset="0"/>
              </a:rPr>
              <a:t>Étape 1</a:t>
            </a:r>
            <a:r>
              <a:rPr lang="fr-CA" b="1" dirty="0" smtClean="0">
                <a:solidFill>
                  <a:schemeClr val="bg2"/>
                </a:solidFill>
                <a:latin typeface="Arial" pitchFamily="34" charset="0"/>
              </a:rPr>
              <a:t> </a:t>
            </a:r>
            <a:r>
              <a:rPr lang="fr-CA" b="1" dirty="0" smtClean="0">
                <a:latin typeface="Arial" pitchFamily="34" charset="0"/>
              </a:rPr>
              <a:t>- Préparatifs</a:t>
            </a:r>
          </a:p>
          <a:p>
            <a:pPr>
              <a:spcBef>
                <a:spcPct val="50000"/>
              </a:spcBef>
              <a:buFont typeface="Wingdings" pitchFamily="2" charset="2"/>
              <a:buNone/>
              <a:defRPr/>
            </a:pPr>
            <a:endParaRPr lang="fr-CA" sz="800" b="1" dirty="0" smtClean="0">
              <a:solidFill>
                <a:schemeClr val="bg2"/>
              </a:solidFill>
              <a:latin typeface="Arial" pitchFamily="34" charset="0"/>
            </a:endParaRPr>
          </a:p>
          <a:p>
            <a:pPr marL="0" indent="0">
              <a:spcBef>
                <a:spcPct val="50000"/>
              </a:spcBef>
              <a:buFont typeface="Wingdings" pitchFamily="2" charset="2"/>
              <a:buNone/>
              <a:defRPr/>
            </a:pPr>
            <a:r>
              <a:rPr lang="fr-CA" b="1" dirty="0" smtClean="0">
                <a:solidFill>
                  <a:srgbClr val="990000"/>
                </a:solidFill>
                <a:latin typeface="Arial" pitchFamily="34" charset="0"/>
              </a:rPr>
              <a:t>Étape 2</a:t>
            </a:r>
            <a:r>
              <a:rPr lang="fr-CA" b="1" dirty="0" smtClean="0">
                <a:latin typeface="Arial" pitchFamily="34" charset="0"/>
              </a:rPr>
              <a:t> - Planification et élaboration de vos stratégies</a:t>
            </a:r>
          </a:p>
          <a:p>
            <a:pPr>
              <a:spcBef>
                <a:spcPct val="50000"/>
              </a:spcBef>
              <a:buFont typeface="Wingdings" pitchFamily="2" charset="2"/>
              <a:buNone/>
              <a:defRPr/>
            </a:pPr>
            <a:endParaRPr lang="fr-CA" sz="800" b="1" dirty="0" smtClean="0">
              <a:solidFill>
                <a:schemeClr val="bg2"/>
              </a:solidFill>
              <a:latin typeface="Arial" pitchFamily="34" charset="0"/>
            </a:endParaRPr>
          </a:p>
          <a:p>
            <a:pPr>
              <a:spcBef>
                <a:spcPct val="50000"/>
              </a:spcBef>
              <a:buFont typeface="Wingdings" pitchFamily="2" charset="2"/>
              <a:buNone/>
              <a:defRPr/>
            </a:pPr>
            <a:r>
              <a:rPr lang="fr-CA" b="1" dirty="0" smtClean="0">
                <a:solidFill>
                  <a:srgbClr val="990000"/>
                </a:solidFill>
                <a:latin typeface="Arial" pitchFamily="34" charset="0"/>
              </a:rPr>
              <a:t>Étape 3</a:t>
            </a:r>
            <a:r>
              <a:rPr lang="fr-CA" b="1" dirty="0" smtClean="0">
                <a:solidFill>
                  <a:schemeClr val="bg2"/>
                </a:solidFill>
                <a:latin typeface="Arial" pitchFamily="34" charset="0"/>
              </a:rPr>
              <a:t> </a:t>
            </a:r>
            <a:r>
              <a:rPr lang="fr-CA" b="1" dirty="0" smtClean="0">
                <a:latin typeface="Arial" pitchFamily="34" charset="0"/>
              </a:rPr>
              <a:t>- Concevez votre matériel et vos activités</a:t>
            </a:r>
          </a:p>
          <a:p>
            <a:pPr>
              <a:spcBef>
                <a:spcPct val="50000"/>
              </a:spcBef>
              <a:buFont typeface="Wingdings" pitchFamily="2" charset="2"/>
              <a:buNone/>
              <a:defRPr/>
            </a:pPr>
            <a:endParaRPr lang="fr-CA" sz="800" b="1" dirty="0" smtClean="0">
              <a:solidFill>
                <a:schemeClr val="bg2"/>
              </a:solidFill>
              <a:latin typeface="Arial" pitchFamily="34" charset="0"/>
            </a:endParaRPr>
          </a:p>
          <a:p>
            <a:pPr>
              <a:spcBef>
                <a:spcPct val="50000"/>
              </a:spcBef>
              <a:buFont typeface="Wingdings" pitchFamily="2" charset="2"/>
              <a:buNone/>
              <a:defRPr/>
            </a:pPr>
            <a:r>
              <a:rPr lang="fr-CA" b="1" dirty="0" smtClean="0">
                <a:solidFill>
                  <a:srgbClr val="990000"/>
                </a:solidFill>
                <a:latin typeface="Arial" pitchFamily="34" charset="0"/>
              </a:rPr>
              <a:t>Étape 4</a:t>
            </a:r>
            <a:r>
              <a:rPr lang="fr-CA" b="1" dirty="0" smtClean="0">
                <a:solidFill>
                  <a:schemeClr val="bg2"/>
                </a:solidFill>
                <a:latin typeface="Arial" pitchFamily="34" charset="0"/>
              </a:rPr>
              <a:t> </a:t>
            </a:r>
            <a:r>
              <a:rPr lang="fr-CA" b="1" dirty="0" smtClean="0">
                <a:latin typeface="Arial" pitchFamily="34" charset="0"/>
              </a:rPr>
              <a:t>- Rédigez votre plan </a:t>
            </a:r>
          </a:p>
          <a:p>
            <a:pPr>
              <a:spcBef>
                <a:spcPct val="50000"/>
              </a:spcBef>
              <a:buFont typeface="Wingdings" pitchFamily="2" charset="2"/>
              <a:buNone/>
              <a:defRPr/>
            </a:pPr>
            <a:endParaRPr lang="fr-CA" sz="800" b="1" dirty="0" smtClean="0">
              <a:solidFill>
                <a:schemeClr val="bg2"/>
              </a:solidFill>
              <a:latin typeface="Arial" pitchFamily="34" charset="0"/>
            </a:endParaRPr>
          </a:p>
          <a:p>
            <a:pPr>
              <a:spcBef>
                <a:spcPct val="50000"/>
              </a:spcBef>
              <a:buFont typeface="Wingdings" pitchFamily="2" charset="2"/>
              <a:buNone/>
              <a:defRPr/>
            </a:pPr>
            <a:r>
              <a:rPr lang="fr-CA" b="1" dirty="0" smtClean="0">
                <a:solidFill>
                  <a:srgbClr val="990000"/>
                </a:solidFill>
                <a:latin typeface="Arial" pitchFamily="34" charset="0"/>
              </a:rPr>
              <a:t>Étape 5</a:t>
            </a:r>
            <a:r>
              <a:rPr lang="fr-CA" b="1" dirty="0" smtClean="0">
                <a:latin typeface="Arial" pitchFamily="34" charset="0"/>
              </a:rPr>
              <a:t> - Mise en </a:t>
            </a:r>
            <a:r>
              <a:rPr lang="fr-CA" b="1" dirty="0" err="1" smtClean="0">
                <a:latin typeface="Arial" pitchFamily="34" charset="0"/>
              </a:rPr>
              <a:t>oeuvre</a:t>
            </a:r>
            <a:r>
              <a:rPr lang="fr-CA" b="1" dirty="0" smtClean="0">
                <a:latin typeface="Arial" pitchFamily="34" charset="0"/>
              </a:rPr>
              <a:t> de la campagne</a:t>
            </a:r>
          </a:p>
          <a:p>
            <a:pPr>
              <a:spcBef>
                <a:spcPct val="50000"/>
              </a:spcBef>
              <a:buFont typeface="Wingdings" pitchFamily="2" charset="2"/>
              <a:buNone/>
              <a:defRPr/>
            </a:pPr>
            <a:endParaRPr lang="fr-CA" sz="800" b="1" dirty="0" smtClean="0">
              <a:solidFill>
                <a:schemeClr val="bg2"/>
              </a:solidFill>
              <a:latin typeface="Arial" pitchFamily="34" charset="0"/>
            </a:endParaRPr>
          </a:p>
          <a:p>
            <a:pPr>
              <a:spcBef>
                <a:spcPct val="50000"/>
              </a:spcBef>
              <a:buFont typeface="Wingdings" pitchFamily="2" charset="2"/>
              <a:buNone/>
              <a:defRPr/>
            </a:pPr>
            <a:r>
              <a:rPr lang="fr-CA" b="1" dirty="0" smtClean="0">
                <a:solidFill>
                  <a:srgbClr val="990000"/>
                </a:solidFill>
                <a:latin typeface="Arial" pitchFamily="34" charset="0"/>
              </a:rPr>
              <a:t>Étape 6</a:t>
            </a:r>
            <a:r>
              <a:rPr lang="fr-CA" b="1" dirty="0" smtClean="0">
                <a:latin typeface="Arial" pitchFamily="34" charset="0"/>
              </a:rPr>
              <a:t> - Évaluation des résultats</a:t>
            </a:r>
          </a:p>
          <a:p>
            <a:pPr>
              <a:buFont typeface="Wingdings" pitchFamily="2" charset="2"/>
              <a:buNone/>
              <a:defRPr/>
            </a:pPr>
            <a:endParaRPr lang="en-CA"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193538">
                                            <p:txEl>
                                              <p:pRg st="0" end="0"/>
                                            </p:txEl>
                                          </p:spTgt>
                                        </p:tgtEl>
                                        <p:attrNameLst>
                                          <p:attrName>style.visibility</p:attrName>
                                        </p:attrNameLst>
                                      </p:cBhvr>
                                      <p:to>
                                        <p:strVal val="visible"/>
                                      </p:to>
                                    </p:set>
                                    <p:anim calcmode="lin" valueType="num">
                                      <p:cBhvr additive="base">
                                        <p:cTn id="7" dur="500" fill="hold"/>
                                        <p:tgtEl>
                                          <p:spTgt spid="193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1030288" y="332656"/>
            <a:ext cx="8113712" cy="757957"/>
          </a:xfrm>
        </p:spPr>
        <p:txBody>
          <a:bodyPr/>
          <a:lstStyle/>
          <a:p>
            <a:pPr>
              <a:defRPr/>
            </a:pPr>
            <a:r>
              <a:rPr lang="en-CA" dirty="0" smtClean="0"/>
              <a:t>Mon image, ma mission...</a:t>
            </a:r>
            <a:endParaRPr lang="en-CA" dirty="0"/>
          </a:p>
        </p:txBody>
      </p:sp>
      <p:pic>
        <p:nvPicPr>
          <p:cNvPr id="3" name="Espace réservé du contenu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37068" y="1122810"/>
            <a:ext cx="7488831" cy="4968552"/>
          </a:xfrm>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ext Box 2"/>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39939" name="Text Box 3"/>
          <p:cNvSpPr txBox="1">
            <a:spLocks noChangeArrowheads="1"/>
          </p:cNvSpPr>
          <p:nvPr>
            <p:custDataLst>
              <p:tags r:id="rId2"/>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39940" name="Text Box 19"/>
          <p:cNvSpPr txBox="1">
            <a:spLocks noChangeArrowheads="1"/>
          </p:cNvSpPr>
          <p:nvPr>
            <p:custDataLst>
              <p:tags r:id="rId3"/>
            </p:custDataLst>
          </p:nvPr>
        </p:nvSpPr>
        <p:spPr bwMode="auto">
          <a:xfrm>
            <a:off x="1071563" y="5786438"/>
            <a:ext cx="4800600" cy="274637"/>
          </a:xfrm>
          <a:prstGeom prst="rect">
            <a:avLst/>
          </a:prstGeom>
          <a:noFill/>
          <a:ln w="9525">
            <a:noFill/>
            <a:miter lim="800000"/>
            <a:headEnd/>
            <a:tailEnd/>
          </a:ln>
        </p:spPr>
        <p:txBody>
          <a:bodyPr>
            <a:spAutoFit/>
          </a:bodyPr>
          <a:lstStyle/>
          <a:p>
            <a:pPr>
              <a:spcBef>
                <a:spcPct val="50000"/>
              </a:spcBef>
            </a:pPr>
            <a:r>
              <a:rPr lang="fr-CA" sz="1200" i="1">
                <a:latin typeface="Arial" pitchFamily="34" charset="0"/>
              </a:rPr>
              <a:t>http://www.omafra.gov.on.ca/french/rural/facts/92-111.htm</a:t>
            </a:r>
          </a:p>
        </p:txBody>
      </p:sp>
      <p:sp>
        <p:nvSpPr>
          <p:cNvPr id="9" name="Titre 8"/>
          <p:cNvSpPr>
            <a:spLocks noGrp="1"/>
          </p:cNvSpPr>
          <p:nvPr>
            <p:ph type="title"/>
            <p:custDataLst>
              <p:tags r:id="rId4"/>
            </p:custDataLst>
          </p:nvPr>
        </p:nvSpPr>
        <p:spPr>
          <a:xfrm>
            <a:off x="1030288" y="0"/>
            <a:ext cx="8113712" cy="1090613"/>
          </a:xfrm>
        </p:spPr>
        <p:txBody>
          <a:bodyPr/>
          <a:lstStyle/>
          <a:p>
            <a:pPr>
              <a:defRPr/>
            </a:pPr>
            <a:r>
              <a:rPr lang="en-CA" dirty="0" err="1" smtClean="0"/>
              <a:t>Élaboration</a:t>
            </a:r>
            <a:r>
              <a:rPr lang="en-CA" dirty="0" smtClean="0"/>
              <a:t> </a:t>
            </a:r>
            <a:r>
              <a:rPr lang="en-CA" dirty="0" err="1" smtClean="0"/>
              <a:t>d’une</a:t>
            </a:r>
            <a:r>
              <a:rPr lang="en-CA" dirty="0" smtClean="0"/>
              <a:t> </a:t>
            </a:r>
            <a:r>
              <a:rPr lang="en-CA" dirty="0" err="1" smtClean="0"/>
              <a:t>campagne</a:t>
            </a:r>
            <a:endParaRPr lang="en-CA" dirty="0"/>
          </a:p>
        </p:txBody>
      </p:sp>
      <p:sp>
        <p:nvSpPr>
          <p:cNvPr id="10" name="Espace réservé du contenu 9"/>
          <p:cNvSpPr>
            <a:spLocks noGrp="1"/>
          </p:cNvSpPr>
          <p:nvPr>
            <p:ph idx="1"/>
            <p:custDataLst>
              <p:tags r:id="rId5"/>
            </p:custDataLst>
          </p:nvPr>
        </p:nvSpPr>
        <p:spPr/>
        <p:txBody>
          <a:bodyPr/>
          <a:lstStyle/>
          <a:p>
            <a:pPr>
              <a:spcBef>
                <a:spcPct val="50000"/>
              </a:spcBef>
              <a:buFont typeface="Wingdings" pitchFamily="2" charset="2"/>
              <a:buNone/>
              <a:defRPr/>
            </a:pPr>
            <a:r>
              <a:rPr lang="fr-CA" b="1" dirty="0" smtClean="0">
                <a:solidFill>
                  <a:srgbClr val="990000"/>
                </a:solidFill>
                <a:latin typeface="Arial" pitchFamily="34" charset="0"/>
              </a:rPr>
              <a:t>Étape 1</a:t>
            </a:r>
            <a:r>
              <a:rPr lang="fr-CA" b="1" dirty="0" smtClean="0">
                <a:solidFill>
                  <a:schemeClr val="bg2"/>
                </a:solidFill>
                <a:latin typeface="Arial" pitchFamily="34" charset="0"/>
              </a:rPr>
              <a:t> </a:t>
            </a:r>
            <a:r>
              <a:rPr lang="fr-CA" b="1" dirty="0" smtClean="0">
                <a:latin typeface="Arial" pitchFamily="34" charset="0"/>
              </a:rPr>
              <a:t>- Préparatifs</a:t>
            </a:r>
          </a:p>
          <a:p>
            <a:pPr marL="0" indent="0">
              <a:spcBef>
                <a:spcPct val="50000"/>
              </a:spcBef>
              <a:buFont typeface="Wingdings" pitchFamily="2" charset="2"/>
              <a:buNone/>
              <a:defRPr/>
            </a:pPr>
            <a:r>
              <a:rPr lang="fr-CA" sz="2000" b="1" dirty="0" smtClean="0">
                <a:latin typeface="Arial" pitchFamily="34" charset="0"/>
              </a:rPr>
              <a:t>Définissez la thématique ou la problématique et ses composantes, puis identifiez votre public cible. Renseignez-vous le plus possible sur le sujet, évaluez les ressources dont vous disposez, puis déterminez vos points forts, sans perdre de vue les attitudes du public et les courants sociaux. </a:t>
            </a:r>
            <a:endParaRPr lang="fr-CA" dirty="0" smtClean="0">
              <a:latin typeface="Arial" pitchFamily="34" charset="0"/>
            </a:endParaRPr>
          </a:p>
          <a:p>
            <a:pPr marL="0" indent="0">
              <a:spcBef>
                <a:spcPct val="50000"/>
              </a:spcBef>
              <a:buFont typeface="Wingdings" pitchFamily="2" charset="2"/>
              <a:buNone/>
              <a:defRPr/>
            </a:pPr>
            <a:r>
              <a:rPr lang="fr-CA" b="1" dirty="0" smtClean="0">
                <a:solidFill>
                  <a:srgbClr val="990000"/>
                </a:solidFill>
                <a:latin typeface="Arial" pitchFamily="34" charset="0"/>
              </a:rPr>
              <a:t>Étape 2</a:t>
            </a:r>
            <a:r>
              <a:rPr lang="fr-CA" b="1" dirty="0" smtClean="0">
                <a:latin typeface="Arial" pitchFamily="34" charset="0"/>
              </a:rPr>
              <a:t> - Planification et élaboration de vos stratégies</a:t>
            </a:r>
          </a:p>
          <a:p>
            <a:pPr marL="0" indent="0">
              <a:spcBef>
                <a:spcPct val="50000"/>
              </a:spcBef>
              <a:buFont typeface="Wingdings" pitchFamily="2" charset="2"/>
              <a:buNone/>
              <a:defRPr/>
            </a:pPr>
            <a:r>
              <a:rPr lang="fr-CA" sz="2000" b="1" dirty="0" smtClean="0">
                <a:latin typeface="Arial" pitchFamily="34" charset="0"/>
              </a:rPr>
              <a:t>Établissez votre but et vos objectifs, voyez quels sont les avantages que vous et votre public pourrez tirer de la situation, puis choisissez les moyens et les indicateurs qui permettront d'évaluer vos progrès. </a:t>
            </a:r>
          </a:p>
          <a:p>
            <a:pPr>
              <a:buFont typeface="Wingdings" pitchFamily="2" charset="2"/>
              <a:buNone/>
              <a:defRPr/>
            </a:pPr>
            <a:endParaRPr lang="en-CA" dirty="0"/>
          </a:p>
        </p:txBody>
      </p:sp>
      <p:sp>
        <p:nvSpPr>
          <p:cNvPr id="12" name="Text Box 18"/>
          <p:cNvSpPr txBox="1">
            <a:spLocks noChangeArrowheads="1"/>
          </p:cNvSpPr>
          <p:nvPr>
            <p:custDataLst>
              <p:tags r:id="rId6"/>
            </p:custDataLst>
          </p:nvPr>
        </p:nvSpPr>
        <p:spPr bwMode="auto">
          <a:xfrm>
            <a:off x="1000125" y="928688"/>
            <a:ext cx="2846388" cy="40005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fr-CA" sz="2000" b="1" dirty="0">
                <a:solidFill>
                  <a:srgbClr val="990000"/>
                </a:solidFill>
                <a:latin typeface="Arial" pitchFamily="34" charset="0"/>
              </a:rPr>
              <a:t>6 étapes essentielles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193538">
                                            <p:txEl>
                                              <p:pRg st="0" end="0"/>
                                            </p:txEl>
                                          </p:spTgt>
                                        </p:tgtEl>
                                        <p:attrNameLst>
                                          <p:attrName>style.visibility</p:attrName>
                                        </p:attrNameLst>
                                      </p:cBhvr>
                                      <p:to>
                                        <p:strVal val="visible"/>
                                      </p:to>
                                    </p:set>
                                    <p:anim calcmode="lin" valueType="num">
                                      <p:cBhvr additive="base">
                                        <p:cTn id="7" dur="500" fill="hold"/>
                                        <p:tgtEl>
                                          <p:spTgt spid="193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custDataLst>
              <p:tags r:id="rId1"/>
            </p:custDataLst>
          </p:nvPr>
        </p:nvSpPr>
        <p:spPr>
          <a:xfrm>
            <a:off x="1030288" y="0"/>
            <a:ext cx="8113712" cy="1090613"/>
          </a:xfrm>
        </p:spPr>
        <p:txBody>
          <a:bodyPr/>
          <a:lstStyle/>
          <a:p>
            <a:pPr>
              <a:defRPr/>
            </a:pPr>
            <a:r>
              <a:rPr lang="en-CA" dirty="0" err="1" smtClean="0"/>
              <a:t>Élaboration</a:t>
            </a:r>
            <a:r>
              <a:rPr lang="en-CA" dirty="0" smtClean="0"/>
              <a:t> </a:t>
            </a:r>
            <a:r>
              <a:rPr lang="en-CA" dirty="0" err="1" smtClean="0"/>
              <a:t>d’une</a:t>
            </a:r>
            <a:r>
              <a:rPr lang="en-CA" dirty="0" smtClean="0"/>
              <a:t> </a:t>
            </a:r>
            <a:r>
              <a:rPr lang="en-CA" dirty="0" err="1" smtClean="0"/>
              <a:t>campagne</a:t>
            </a:r>
            <a:endParaRPr lang="en-CA" dirty="0"/>
          </a:p>
        </p:txBody>
      </p:sp>
      <p:sp>
        <p:nvSpPr>
          <p:cNvPr id="225282" name="Text Box 2"/>
          <p:cNvSpPr txBox="1">
            <a:spLocks noChangeArrowheads="1"/>
          </p:cNvSpPr>
          <p:nvPr>
            <p:custDataLst>
              <p:tags r:id="rId2"/>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40964" name="Text Box 3"/>
          <p:cNvSpPr txBox="1">
            <a:spLocks noChangeArrowheads="1"/>
          </p:cNvSpPr>
          <p:nvPr>
            <p:custDataLst>
              <p:tags r:id="rId3"/>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40965" name="Text Box 11"/>
          <p:cNvSpPr txBox="1">
            <a:spLocks noChangeArrowheads="1"/>
          </p:cNvSpPr>
          <p:nvPr>
            <p:custDataLst>
              <p:tags r:id="rId4"/>
            </p:custDataLst>
          </p:nvPr>
        </p:nvSpPr>
        <p:spPr bwMode="auto">
          <a:xfrm>
            <a:off x="1071563" y="5286375"/>
            <a:ext cx="4800600" cy="274638"/>
          </a:xfrm>
          <a:prstGeom prst="rect">
            <a:avLst/>
          </a:prstGeom>
          <a:noFill/>
          <a:ln w="9525">
            <a:noFill/>
            <a:miter lim="800000"/>
            <a:headEnd/>
            <a:tailEnd/>
          </a:ln>
        </p:spPr>
        <p:txBody>
          <a:bodyPr>
            <a:spAutoFit/>
          </a:bodyPr>
          <a:lstStyle/>
          <a:p>
            <a:pPr>
              <a:spcBef>
                <a:spcPct val="50000"/>
              </a:spcBef>
            </a:pPr>
            <a:r>
              <a:rPr lang="fr-CA" sz="1200" i="1">
                <a:latin typeface="Arial" pitchFamily="34" charset="0"/>
              </a:rPr>
              <a:t>http://www.omafra.gov.on.ca/french/rural/facts/92-111.htm</a:t>
            </a:r>
          </a:p>
        </p:txBody>
      </p:sp>
      <p:pic>
        <p:nvPicPr>
          <p:cNvPr id="40966" name="Picture 12" descr="\\Serveur1\RepUtilisateur\odette\Mes documents\Mes images\Images Istock\iStock_000002678331XSmall.jpg"/>
          <p:cNvPicPr>
            <a:picLocks noChangeAspect="1" noChangeArrowheads="1"/>
          </p:cNvPicPr>
          <p:nvPr>
            <p:custDataLst>
              <p:tags r:id="rId5"/>
            </p:custDataLst>
          </p:nvPr>
        </p:nvPicPr>
        <p:blipFill>
          <a:blip r:embed="rId10" cstate="print">
            <a:clrChange>
              <a:clrFrom>
                <a:srgbClr val="FFFFFF"/>
              </a:clrFrom>
              <a:clrTo>
                <a:srgbClr val="FFFFFF">
                  <a:alpha val="0"/>
                </a:srgbClr>
              </a:clrTo>
            </a:clrChange>
          </a:blip>
          <a:srcRect/>
          <a:stretch>
            <a:fillRect/>
          </a:stretch>
        </p:blipFill>
        <p:spPr bwMode="auto">
          <a:xfrm>
            <a:off x="7858125" y="2571750"/>
            <a:ext cx="1065213" cy="1477963"/>
          </a:xfrm>
          <a:prstGeom prst="rect">
            <a:avLst/>
          </a:prstGeom>
          <a:noFill/>
          <a:ln w="9525">
            <a:noFill/>
            <a:miter lim="800000"/>
            <a:headEnd/>
            <a:tailEnd/>
          </a:ln>
        </p:spPr>
      </p:pic>
      <p:sp>
        <p:nvSpPr>
          <p:cNvPr id="11" name="Espace réservé du contenu 10"/>
          <p:cNvSpPr>
            <a:spLocks noGrp="1"/>
          </p:cNvSpPr>
          <p:nvPr>
            <p:ph idx="1"/>
            <p:custDataLst>
              <p:tags r:id="rId6"/>
            </p:custDataLst>
          </p:nvPr>
        </p:nvSpPr>
        <p:spPr/>
        <p:txBody>
          <a:bodyPr/>
          <a:lstStyle/>
          <a:p>
            <a:pPr>
              <a:spcBef>
                <a:spcPct val="50000"/>
              </a:spcBef>
              <a:buFont typeface="Wingdings" pitchFamily="2" charset="2"/>
              <a:buNone/>
              <a:defRPr/>
            </a:pPr>
            <a:r>
              <a:rPr lang="fr-CA" b="1" dirty="0" smtClean="0">
                <a:solidFill>
                  <a:srgbClr val="990000"/>
                </a:solidFill>
                <a:latin typeface="Arial" pitchFamily="34" charset="0"/>
              </a:rPr>
              <a:t>Étape 3</a:t>
            </a:r>
            <a:r>
              <a:rPr lang="fr-CA" b="1" dirty="0" smtClean="0">
                <a:solidFill>
                  <a:schemeClr val="bg2"/>
                </a:solidFill>
                <a:latin typeface="Arial" pitchFamily="34" charset="0"/>
              </a:rPr>
              <a:t> </a:t>
            </a:r>
            <a:r>
              <a:rPr lang="fr-CA" b="1" dirty="0" smtClean="0">
                <a:latin typeface="Arial" pitchFamily="34" charset="0"/>
              </a:rPr>
              <a:t>- Concevez votre matériel et vos activités</a:t>
            </a:r>
          </a:p>
          <a:p>
            <a:pPr marL="0" indent="0">
              <a:spcBef>
                <a:spcPct val="50000"/>
              </a:spcBef>
              <a:buFont typeface="Wingdings" pitchFamily="2" charset="2"/>
              <a:buNone/>
              <a:defRPr/>
            </a:pPr>
            <a:r>
              <a:rPr lang="fr-CA" sz="2000" b="1" dirty="0" smtClean="0">
                <a:latin typeface="Arial" pitchFamily="34" charset="0"/>
              </a:rPr>
              <a:t>Décidez de la teneur du message, puis planifiez les activités médiatiques, les événements spéciaux et les techniques promotionnelles qui permettront de le diffuser.</a:t>
            </a:r>
          </a:p>
          <a:p>
            <a:pPr>
              <a:spcBef>
                <a:spcPct val="50000"/>
              </a:spcBef>
              <a:buFont typeface="Wingdings" pitchFamily="2" charset="2"/>
              <a:buNone/>
              <a:defRPr/>
            </a:pPr>
            <a:endParaRPr lang="fr-CA" dirty="0" smtClean="0">
              <a:latin typeface="Arial" pitchFamily="34" charset="0"/>
            </a:endParaRPr>
          </a:p>
          <a:p>
            <a:pPr>
              <a:spcBef>
                <a:spcPct val="50000"/>
              </a:spcBef>
              <a:buFont typeface="Wingdings" pitchFamily="2" charset="2"/>
              <a:buNone/>
              <a:defRPr/>
            </a:pPr>
            <a:r>
              <a:rPr lang="fr-CA" b="1" dirty="0" smtClean="0">
                <a:solidFill>
                  <a:srgbClr val="990000"/>
                </a:solidFill>
                <a:latin typeface="Arial" pitchFamily="34" charset="0"/>
              </a:rPr>
              <a:t>Étape 4</a:t>
            </a:r>
            <a:r>
              <a:rPr lang="fr-CA" b="1" dirty="0" smtClean="0">
                <a:solidFill>
                  <a:schemeClr val="bg2"/>
                </a:solidFill>
                <a:latin typeface="Arial" pitchFamily="34" charset="0"/>
              </a:rPr>
              <a:t> </a:t>
            </a:r>
            <a:r>
              <a:rPr lang="fr-CA" b="1" dirty="0" smtClean="0">
                <a:latin typeface="Arial" pitchFamily="34" charset="0"/>
              </a:rPr>
              <a:t>- Rédigez votre plan </a:t>
            </a:r>
          </a:p>
          <a:p>
            <a:pPr marL="0" indent="0">
              <a:spcBef>
                <a:spcPct val="50000"/>
              </a:spcBef>
              <a:buFont typeface="Wingdings" pitchFamily="2" charset="2"/>
              <a:buNone/>
              <a:defRPr/>
            </a:pPr>
            <a:r>
              <a:rPr lang="fr-CA" sz="2000" b="1" dirty="0" smtClean="0">
                <a:latin typeface="Arial" pitchFamily="34" charset="0"/>
              </a:rPr>
              <a:t>Révisez attentivement tout ce que vous avez fait jusqu'ici et consignez le tout par écrit, si ce n’est déjà fait. Dressez ensuite un calendrier d'exécution réaliste (durée-épisodes).</a:t>
            </a:r>
          </a:p>
          <a:p>
            <a:pPr>
              <a:buFont typeface="Wingdings" pitchFamily="2" charset="2"/>
              <a:buNone/>
              <a:defRPr/>
            </a:pPr>
            <a:endParaRPr lang="en-CA" dirty="0"/>
          </a:p>
        </p:txBody>
      </p:sp>
      <p:sp>
        <p:nvSpPr>
          <p:cNvPr id="13" name="Text Box 18"/>
          <p:cNvSpPr txBox="1">
            <a:spLocks noChangeArrowheads="1"/>
          </p:cNvSpPr>
          <p:nvPr>
            <p:custDataLst>
              <p:tags r:id="rId7"/>
            </p:custDataLst>
          </p:nvPr>
        </p:nvSpPr>
        <p:spPr bwMode="auto">
          <a:xfrm>
            <a:off x="1000125" y="928688"/>
            <a:ext cx="2846388" cy="40005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fr-CA" sz="2000" b="1" dirty="0">
                <a:solidFill>
                  <a:srgbClr val="990000"/>
                </a:solidFill>
                <a:latin typeface="Arial" pitchFamily="34" charset="0"/>
              </a:rPr>
              <a:t>6 étapes essentielles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25282">
                                            <p:txEl>
                                              <p:pRg st="0" end="0"/>
                                            </p:txEl>
                                          </p:spTgt>
                                        </p:tgtEl>
                                        <p:attrNameLst>
                                          <p:attrName>style.visibility</p:attrName>
                                        </p:attrNameLst>
                                      </p:cBhvr>
                                      <p:to>
                                        <p:strVal val="visible"/>
                                      </p:to>
                                    </p:set>
                                    <p:anim calcmode="lin" valueType="num">
                                      <p:cBhvr additive="base">
                                        <p:cTn id="7" dur="500" fill="hold"/>
                                        <p:tgtEl>
                                          <p:spTgt spid="225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28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3" descr="\\Serveur1\RepUtilisateur\odette\Mes documents\Mes images\groupe_discussion_begaiement.jpg"/>
          <p:cNvPicPr>
            <a:picLocks noChangeAspect="1" noChangeArrowheads="1"/>
          </p:cNvPicPr>
          <p:nvPr>
            <p:custDataLst>
              <p:tags r:id="rId1"/>
            </p:custDataLst>
          </p:nvPr>
        </p:nvPicPr>
        <p:blipFill>
          <a:blip r:embed="rId9" cstate="print">
            <a:clrChange>
              <a:clrFrom>
                <a:srgbClr val="FFFFFF"/>
              </a:clrFrom>
              <a:clrTo>
                <a:srgbClr val="FFFFFF">
                  <a:alpha val="0"/>
                </a:srgbClr>
              </a:clrTo>
            </a:clrChange>
          </a:blip>
          <a:srcRect b="4337"/>
          <a:stretch>
            <a:fillRect/>
          </a:stretch>
        </p:blipFill>
        <p:spPr bwMode="auto">
          <a:xfrm>
            <a:off x="7673975" y="2714625"/>
            <a:ext cx="1470025" cy="1785938"/>
          </a:xfrm>
          <a:prstGeom prst="rect">
            <a:avLst/>
          </a:prstGeom>
          <a:noFill/>
          <a:ln w="9525">
            <a:noFill/>
            <a:miter lim="800000"/>
            <a:headEnd/>
            <a:tailEnd/>
          </a:ln>
        </p:spPr>
      </p:pic>
      <p:sp>
        <p:nvSpPr>
          <p:cNvPr id="41987" name="Espace réservé du contenu 11"/>
          <p:cNvSpPr>
            <a:spLocks noGrp="1"/>
          </p:cNvSpPr>
          <p:nvPr>
            <p:ph idx="1"/>
            <p:custDataLst>
              <p:tags r:id="rId2"/>
            </p:custDataLst>
          </p:nvPr>
        </p:nvSpPr>
        <p:spPr>
          <a:xfrm>
            <a:off x="1077913" y="1393824"/>
            <a:ext cx="7742237" cy="6211639"/>
          </a:xfrm>
        </p:spPr>
        <p:txBody>
          <a:bodyPr/>
          <a:lstStyle/>
          <a:p>
            <a:pPr marL="0" indent="0">
              <a:spcBef>
                <a:spcPct val="50000"/>
              </a:spcBef>
              <a:buFont typeface="Wingdings" pitchFamily="2" charset="2"/>
              <a:buNone/>
            </a:pPr>
            <a:r>
              <a:rPr lang="fr-CA" b="1" dirty="0" smtClean="0">
                <a:solidFill>
                  <a:srgbClr val="990000"/>
                </a:solidFill>
                <a:latin typeface="Arial" pitchFamily="34" charset="0"/>
              </a:rPr>
              <a:t>Étape 5</a:t>
            </a:r>
            <a:r>
              <a:rPr lang="fr-CA" b="1" dirty="0" smtClean="0">
                <a:latin typeface="Arial" pitchFamily="34" charset="0"/>
              </a:rPr>
              <a:t> - Mise en </a:t>
            </a:r>
            <a:r>
              <a:rPr lang="fr-CA" b="1" dirty="0" err="1" smtClean="0">
                <a:latin typeface="Arial" pitchFamily="34" charset="0"/>
              </a:rPr>
              <a:t>oeuvre</a:t>
            </a:r>
            <a:r>
              <a:rPr lang="fr-CA" b="1" dirty="0" smtClean="0">
                <a:latin typeface="Arial" pitchFamily="34" charset="0"/>
              </a:rPr>
              <a:t> de la campagne</a:t>
            </a:r>
          </a:p>
          <a:p>
            <a:pPr marL="0" indent="0">
              <a:spcBef>
                <a:spcPct val="50000"/>
              </a:spcBef>
              <a:buFont typeface="Wingdings" pitchFamily="2" charset="2"/>
              <a:buNone/>
            </a:pPr>
            <a:r>
              <a:rPr lang="fr-CA" sz="2000" b="1" dirty="0" smtClean="0">
                <a:latin typeface="Arial" pitchFamily="34" charset="0"/>
              </a:rPr>
              <a:t>Préparez le lancement de votre campagne. Assurez-vous d’avoir l'appui de personnalités locales afin que le message soit encore mieux perçu des gens que vous visez. À mesure que la campagne progresse, n'hésitez pas à revoir votre plan et à le modifier au besoin. </a:t>
            </a:r>
          </a:p>
          <a:p>
            <a:pPr marL="0" indent="0">
              <a:spcBef>
                <a:spcPct val="50000"/>
              </a:spcBef>
              <a:buFont typeface="Wingdings" pitchFamily="2" charset="2"/>
              <a:buNone/>
            </a:pPr>
            <a:r>
              <a:rPr lang="fr-CA" b="1" dirty="0" smtClean="0">
                <a:solidFill>
                  <a:srgbClr val="990000"/>
                </a:solidFill>
                <a:latin typeface="Arial" pitchFamily="34" charset="0"/>
              </a:rPr>
              <a:t>Étape 6</a:t>
            </a:r>
            <a:r>
              <a:rPr lang="fr-CA" b="1" dirty="0" smtClean="0">
                <a:latin typeface="Arial" pitchFamily="34" charset="0"/>
              </a:rPr>
              <a:t> - Évaluation des résultats</a:t>
            </a:r>
          </a:p>
          <a:p>
            <a:pPr marL="0" indent="0">
              <a:spcBef>
                <a:spcPct val="50000"/>
              </a:spcBef>
              <a:buFont typeface="Wingdings" pitchFamily="2" charset="2"/>
              <a:buNone/>
            </a:pPr>
            <a:r>
              <a:rPr lang="fr-CA" sz="2000" b="1" dirty="0" smtClean="0">
                <a:latin typeface="Arial" pitchFamily="34" charset="0"/>
              </a:rPr>
              <a:t>Voilà le moment de voir si tout a réussi. Rédigez un compte rendu honnête et détaillé. Ce compte rendu vous aidera à identifier les points faibles et les points forts en vue d'améliorer toute future campagne. </a:t>
            </a:r>
            <a:br>
              <a:rPr lang="fr-CA" sz="2000" b="1" dirty="0" smtClean="0">
                <a:latin typeface="Arial" pitchFamily="34" charset="0"/>
              </a:rPr>
            </a:br>
            <a:endParaRPr lang="fr-CA" sz="2000" b="1" dirty="0" smtClean="0">
              <a:latin typeface="Arial" pitchFamily="34" charset="0"/>
            </a:endParaRPr>
          </a:p>
          <a:p>
            <a:pPr marL="0" indent="0">
              <a:spcBef>
                <a:spcPct val="50000"/>
              </a:spcBef>
              <a:buFont typeface="Wingdings" pitchFamily="2" charset="2"/>
              <a:buNone/>
            </a:pPr>
            <a:endParaRPr lang="fr-CA" dirty="0" smtClean="0">
              <a:latin typeface="Arial" pitchFamily="34" charset="0"/>
            </a:endParaRPr>
          </a:p>
          <a:p>
            <a:pPr marL="0" indent="0">
              <a:buFont typeface="Wingdings" pitchFamily="2" charset="2"/>
              <a:buNone/>
            </a:pPr>
            <a:endParaRPr lang="en-CA" dirty="0" smtClean="0"/>
          </a:p>
        </p:txBody>
      </p:sp>
      <p:sp>
        <p:nvSpPr>
          <p:cNvPr id="11" name="Titre 10"/>
          <p:cNvSpPr>
            <a:spLocks noGrp="1"/>
          </p:cNvSpPr>
          <p:nvPr>
            <p:ph type="title"/>
            <p:custDataLst>
              <p:tags r:id="rId3"/>
            </p:custDataLst>
          </p:nvPr>
        </p:nvSpPr>
        <p:spPr>
          <a:xfrm>
            <a:off x="1030288" y="0"/>
            <a:ext cx="8113712" cy="1090613"/>
          </a:xfrm>
        </p:spPr>
        <p:txBody>
          <a:bodyPr/>
          <a:lstStyle/>
          <a:p>
            <a:pPr>
              <a:defRPr/>
            </a:pPr>
            <a:r>
              <a:rPr lang="en-CA" dirty="0" err="1" smtClean="0"/>
              <a:t>Élaboration</a:t>
            </a:r>
            <a:r>
              <a:rPr lang="en-CA" dirty="0" smtClean="0"/>
              <a:t> </a:t>
            </a:r>
            <a:r>
              <a:rPr lang="en-CA" dirty="0" err="1" smtClean="0"/>
              <a:t>d’une</a:t>
            </a:r>
            <a:r>
              <a:rPr lang="en-CA" dirty="0" smtClean="0"/>
              <a:t> </a:t>
            </a:r>
            <a:r>
              <a:rPr lang="en-CA" dirty="0" err="1" smtClean="0"/>
              <a:t>campagne</a:t>
            </a:r>
            <a:endParaRPr lang="en-CA" dirty="0"/>
          </a:p>
        </p:txBody>
      </p:sp>
      <p:sp>
        <p:nvSpPr>
          <p:cNvPr id="231426" name="Text Box 2"/>
          <p:cNvSpPr txBox="1">
            <a:spLocks noChangeArrowheads="1"/>
          </p:cNvSpPr>
          <p:nvPr>
            <p:custDataLst>
              <p:tags r:id="rId4"/>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pic>
        <p:nvPicPr>
          <p:cNvPr id="41991" name="Picture 17" descr="http://www.aubergesducoeur.com/images/maison.gif">
            <a:hlinkClick r:id="rId10"/>
          </p:cNvPr>
          <p:cNvPicPr>
            <a:picLocks noChangeAspect="1" noChangeArrowheads="1"/>
          </p:cNvPicPr>
          <p:nvPr>
            <p:custDataLst>
              <p:tags r:id="rId5"/>
            </p:custDataLst>
          </p:nvPr>
        </p:nvPicPr>
        <p:blipFill>
          <a:blip r:embed="rId11" cstate="print"/>
          <a:srcRect/>
          <a:stretch>
            <a:fillRect/>
          </a:stretch>
        </p:blipFill>
        <p:spPr bwMode="auto">
          <a:xfrm>
            <a:off x="8001000" y="857250"/>
            <a:ext cx="962025" cy="1279525"/>
          </a:xfrm>
          <a:prstGeom prst="rect">
            <a:avLst/>
          </a:prstGeom>
          <a:noFill/>
          <a:ln w="9525">
            <a:noFill/>
            <a:miter lim="800000"/>
            <a:headEnd/>
            <a:tailEnd/>
          </a:ln>
        </p:spPr>
      </p:pic>
      <p:sp>
        <p:nvSpPr>
          <p:cNvPr id="13" name="Text Box 18"/>
          <p:cNvSpPr txBox="1">
            <a:spLocks noChangeArrowheads="1"/>
          </p:cNvSpPr>
          <p:nvPr>
            <p:custDataLst>
              <p:tags r:id="rId6"/>
            </p:custDataLst>
          </p:nvPr>
        </p:nvSpPr>
        <p:spPr bwMode="auto">
          <a:xfrm>
            <a:off x="1000125" y="928688"/>
            <a:ext cx="2846388" cy="400050"/>
          </a:xfrm>
          <a:prstGeom prst="rect">
            <a:avLst/>
          </a:prstGeom>
          <a:ln>
            <a:headEnd/>
            <a:tailEnd/>
          </a:ln>
        </p:spPr>
        <p:style>
          <a:lnRef idx="1">
            <a:schemeClr val="dk1"/>
          </a:lnRef>
          <a:fillRef idx="2">
            <a:schemeClr val="dk1"/>
          </a:fillRef>
          <a:effectRef idx="1">
            <a:schemeClr val="dk1"/>
          </a:effectRef>
          <a:fontRef idx="minor">
            <a:schemeClr val="dk1"/>
          </a:fontRef>
        </p:style>
        <p:txBody>
          <a:bodyPr>
            <a:spAutoFit/>
          </a:bodyPr>
          <a:lstStyle/>
          <a:p>
            <a:pPr>
              <a:spcBef>
                <a:spcPct val="50000"/>
              </a:spcBef>
              <a:defRPr/>
            </a:pPr>
            <a:r>
              <a:rPr lang="fr-CA" sz="2000" b="1" dirty="0">
                <a:solidFill>
                  <a:srgbClr val="990000"/>
                </a:solidFill>
                <a:latin typeface="Arial" pitchFamily="34" charset="0"/>
              </a:rPr>
              <a:t>6 étapes essentielles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31426">
                                            <p:txEl>
                                              <p:pRg st="0" end="0"/>
                                            </p:txEl>
                                          </p:spTgt>
                                        </p:tgtEl>
                                        <p:attrNameLst>
                                          <p:attrName>style.visibility</p:attrName>
                                        </p:attrNameLst>
                                      </p:cBhvr>
                                      <p:to>
                                        <p:strVal val="visible"/>
                                      </p:to>
                                    </p:set>
                                    <p:anim calcmode="lin" valueType="num">
                                      <p:cBhvr additive="base">
                                        <p:cTn id="7" dur="500" fill="hold"/>
                                        <p:tgtEl>
                                          <p:spTgt spid="2314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142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6" name="Titre 5"/>
          <p:cNvSpPr>
            <a:spLocks noGrp="1"/>
          </p:cNvSpPr>
          <p:nvPr>
            <p:ph type="title"/>
            <p:custDataLst>
              <p:tags r:id="rId2"/>
            </p:custDataLst>
          </p:nvPr>
        </p:nvSpPr>
        <p:spPr>
          <a:xfrm>
            <a:off x="1030288" y="476672"/>
            <a:ext cx="8113712" cy="613941"/>
          </a:xfrm>
        </p:spPr>
        <p:txBody>
          <a:bodyPr/>
          <a:lstStyle/>
          <a:p>
            <a:pPr>
              <a:defRPr/>
            </a:pPr>
            <a:r>
              <a:rPr lang="en-CA" dirty="0" err="1" smtClean="0"/>
              <a:t>Quelques</a:t>
            </a:r>
            <a:r>
              <a:rPr lang="en-CA" dirty="0" smtClean="0"/>
              <a:t> </a:t>
            </a:r>
            <a:r>
              <a:rPr lang="en-CA" dirty="0" err="1" smtClean="0"/>
              <a:t>conseils</a:t>
            </a:r>
            <a:endParaRPr lang="en-CA" dirty="0"/>
          </a:p>
        </p:txBody>
      </p:sp>
      <p:sp>
        <p:nvSpPr>
          <p:cNvPr id="43012" name="Espace réservé du contenu 6"/>
          <p:cNvSpPr>
            <a:spLocks noGrp="1"/>
          </p:cNvSpPr>
          <p:nvPr>
            <p:ph idx="1"/>
            <p:custDataLst>
              <p:tags r:id="rId3"/>
            </p:custDataLst>
          </p:nvPr>
        </p:nvSpPr>
        <p:spPr>
          <a:xfrm>
            <a:off x="1077913" y="1628799"/>
            <a:ext cx="7742237" cy="4173513"/>
          </a:xfrm>
        </p:spPr>
        <p:txBody>
          <a:bodyPr/>
          <a:lstStyle/>
          <a:p>
            <a:pPr>
              <a:spcBef>
                <a:spcPct val="50000"/>
              </a:spcBef>
              <a:buFontTx/>
              <a:buChar char="•"/>
            </a:pPr>
            <a:r>
              <a:rPr lang="fr-CA" sz="2000" b="1" dirty="0" smtClean="0">
                <a:latin typeface="Arial" pitchFamily="34" charset="0"/>
              </a:rPr>
              <a:t> </a:t>
            </a:r>
            <a:r>
              <a:rPr lang="fr-CA" b="1" dirty="0" smtClean="0">
                <a:latin typeface="Arial" pitchFamily="34" charset="0"/>
              </a:rPr>
              <a:t>Soyez prêt à profiter des occasions et à faire face aux difficultés qui pourraient se présenter. Vos canaux de communication doivent être clairs et chacun doit savoir avec qui communiquer si un problème survient.</a:t>
            </a:r>
          </a:p>
          <a:p>
            <a:pPr>
              <a:spcBef>
                <a:spcPct val="50000"/>
              </a:spcBef>
              <a:buFont typeface="Wingdings" pitchFamily="2" charset="2"/>
              <a:buNone/>
            </a:pPr>
            <a:endParaRPr lang="fr-CA" b="1" dirty="0" smtClean="0">
              <a:latin typeface="Arial" pitchFamily="34" charset="0"/>
            </a:endParaRPr>
          </a:p>
          <a:p>
            <a:pPr>
              <a:spcBef>
                <a:spcPct val="50000"/>
              </a:spcBef>
              <a:buFontTx/>
              <a:buChar char="•"/>
            </a:pPr>
            <a:r>
              <a:rPr lang="fr-CA" b="1" dirty="0" smtClean="0">
                <a:latin typeface="Arial" pitchFamily="34" charset="0"/>
              </a:rPr>
              <a:t> Prévoyez des réunions ou des contacts réguliers pendant la campagne afin de surveiller le déroulement de l’opération et faire en sorte que tout le monde soit sur la même longueur d’ondes.</a:t>
            </a:r>
          </a:p>
          <a:p>
            <a:pPr>
              <a:spcBef>
                <a:spcPct val="50000"/>
              </a:spcBef>
              <a:buFontTx/>
              <a:buChar char="•"/>
            </a:pPr>
            <a:endParaRPr lang="fr-CA" dirty="0" smtClean="0">
              <a:latin typeface="Arial" pitchFamily="34" charset="0"/>
            </a:endParaRPr>
          </a:p>
          <a:p>
            <a:pPr>
              <a:buFont typeface="Wingdings" pitchFamily="2" charset="2"/>
              <a:buNone/>
            </a:pPr>
            <a:endParaRPr lang="en-CA" dirty="0" smtClean="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73410">
                                            <p:txEl>
                                              <p:pRg st="0" end="0"/>
                                            </p:txEl>
                                          </p:spTgt>
                                        </p:tgtEl>
                                        <p:attrNameLst>
                                          <p:attrName>style.visibility</p:attrName>
                                        </p:attrNameLst>
                                      </p:cBhvr>
                                      <p:to>
                                        <p:strVal val="visible"/>
                                      </p:to>
                                    </p:set>
                                    <p:anim calcmode="lin" valueType="num">
                                      <p:cBhvr additive="base">
                                        <p:cTn id="7" dur="500" fill="hold"/>
                                        <p:tgtEl>
                                          <p:spTgt spid="273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34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6" name="Titre 5"/>
          <p:cNvSpPr>
            <a:spLocks noGrp="1"/>
          </p:cNvSpPr>
          <p:nvPr>
            <p:ph type="title"/>
            <p:custDataLst>
              <p:tags r:id="rId2"/>
            </p:custDataLst>
          </p:nvPr>
        </p:nvSpPr>
        <p:spPr>
          <a:xfrm>
            <a:off x="1030288" y="548680"/>
            <a:ext cx="8113712" cy="541933"/>
          </a:xfrm>
        </p:spPr>
        <p:txBody>
          <a:bodyPr/>
          <a:lstStyle/>
          <a:p>
            <a:pPr>
              <a:defRPr/>
            </a:pPr>
            <a:r>
              <a:rPr lang="en-CA" dirty="0" err="1" smtClean="0"/>
              <a:t>Quelques</a:t>
            </a:r>
            <a:r>
              <a:rPr lang="en-CA" dirty="0" smtClean="0"/>
              <a:t> </a:t>
            </a:r>
            <a:r>
              <a:rPr lang="en-CA" dirty="0" err="1" smtClean="0"/>
              <a:t>conseils</a:t>
            </a:r>
            <a:endParaRPr lang="en-CA" dirty="0"/>
          </a:p>
        </p:txBody>
      </p:sp>
      <p:sp>
        <p:nvSpPr>
          <p:cNvPr id="44036" name="Espace réservé du contenu 6"/>
          <p:cNvSpPr>
            <a:spLocks noGrp="1"/>
          </p:cNvSpPr>
          <p:nvPr>
            <p:ph idx="1"/>
            <p:custDataLst>
              <p:tags r:id="rId3"/>
            </p:custDataLst>
          </p:nvPr>
        </p:nvSpPr>
        <p:spPr>
          <a:xfrm>
            <a:off x="1077913" y="1628799"/>
            <a:ext cx="7742237" cy="4173513"/>
          </a:xfrm>
        </p:spPr>
        <p:txBody>
          <a:bodyPr/>
          <a:lstStyle/>
          <a:p>
            <a:pPr>
              <a:spcBef>
                <a:spcPct val="50000"/>
              </a:spcBef>
              <a:buFontTx/>
              <a:buChar char="•"/>
            </a:pPr>
            <a:r>
              <a:rPr lang="fr-CA" b="1" dirty="0" smtClean="0">
                <a:latin typeface="Arial" pitchFamily="34" charset="0"/>
              </a:rPr>
              <a:t>Travaillez en étroite collaboration avec vos partenaires. Gardez les canaux de communication ouverts avec eux. Traitez les bénévoles de la même façon que vos partenaires.</a:t>
            </a:r>
          </a:p>
          <a:p>
            <a:pPr>
              <a:spcBef>
                <a:spcPct val="50000"/>
              </a:spcBef>
              <a:buFontTx/>
              <a:buChar char="•"/>
            </a:pPr>
            <a:r>
              <a:rPr lang="fr-CA" b="1" dirty="0" smtClean="0">
                <a:latin typeface="Arial" pitchFamily="34" charset="0"/>
              </a:rPr>
              <a:t> Évaluez les progrès accomplis au fur et à mesure de l’opération et, au besoin, soyez prêt à modifier des choses.</a:t>
            </a:r>
          </a:p>
          <a:p>
            <a:pPr>
              <a:spcBef>
                <a:spcPct val="50000"/>
              </a:spcBef>
              <a:buFontTx/>
              <a:buChar char="•"/>
            </a:pPr>
            <a:r>
              <a:rPr lang="fr-CA" b="1" dirty="0" smtClean="0">
                <a:latin typeface="Arial" pitchFamily="34" charset="0"/>
              </a:rPr>
              <a:t> Respectez les délais que vous vous êtes imposés et surveillez votre budget.</a:t>
            </a:r>
          </a:p>
          <a:p>
            <a:pPr>
              <a:buFont typeface="Wingdings" pitchFamily="2" charset="2"/>
              <a:buNone/>
            </a:pPr>
            <a:endParaRPr lang="en-CA" dirty="0" smtClean="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273410">
                                            <p:txEl>
                                              <p:pRg st="0" end="0"/>
                                            </p:txEl>
                                          </p:spTgt>
                                        </p:tgtEl>
                                        <p:attrNameLst>
                                          <p:attrName>style.visibility</p:attrName>
                                        </p:attrNameLst>
                                      </p:cBhvr>
                                      <p:to>
                                        <p:strVal val="visible"/>
                                      </p:to>
                                    </p:set>
                                    <p:anim calcmode="lin" valueType="num">
                                      <p:cBhvr additive="base">
                                        <p:cTn id="7" dur="500" fill="hold"/>
                                        <p:tgtEl>
                                          <p:spTgt spid="273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341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custDataLst>
              <p:tags r:id="rId1"/>
            </p:custDataLst>
          </p:nvPr>
        </p:nvSpPr>
        <p:spPr bwMode="auto">
          <a:xfrm>
            <a:off x="533400" y="1905000"/>
            <a:ext cx="8077200" cy="457200"/>
          </a:xfrm>
          <a:prstGeom prst="rect">
            <a:avLst/>
          </a:prstGeom>
          <a:noFill/>
          <a:ln w="9525">
            <a:noFill/>
            <a:miter lim="800000"/>
            <a:headEnd/>
            <a:tailEnd/>
          </a:ln>
        </p:spPr>
        <p:txBody>
          <a:bodyPr>
            <a:spAutoFit/>
          </a:bodyPr>
          <a:lstStyle/>
          <a:p>
            <a:pPr>
              <a:spcBef>
                <a:spcPct val="50000"/>
              </a:spcBef>
            </a:pPr>
            <a:endParaRPr lang="fr-FR"/>
          </a:p>
        </p:txBody>
      </p:sp>
      <p:sp>
        <p:nvSpPr>
          <p:cNvPr id="45059" name="Text Box 3"/>
          <p:cNvSpPr txBox="1">
            <a:spLocks noChangeArrowheads="1"/>
          </p:cNvSpPr>
          <p:nvPr>
            <p:custDataLst>
              <p:tags r:id="rId2"/>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8" name="Titre 7"/>
          <p:cNvSpPr>
            <a:spLocks noGrp="1"/>
          </p:cNvSpPr>
          <p:nvPr>
            <p:ph type="title"/>
            <p:custDataLst>
              <p:tags r:id="rId3"/>
            </p:custDataLst>
          </p:nvPr>
        </p:nvSpPr>
        <p:spPr>
          <a:xfrm>
            <a:off x="1030288" y="620688"/>
            <a:ext cx="8113712" cy="469925"/>
          </a:xfrm>
        </p:spPr>
        <p:txBody>
          <a:bodyPr/>
          <a:lstStyle/>
          <a:p>
            <a:pPr>
              <a:defRPr/>
            </a:pPr>
            <a:r>
              <a:rPr lang="en-CA" dirty="0" err="1" smtClean="0"/>
              <a:t>Quelques</a:t>
            </a:r>
            <a:r>
              <a:rPr lang="en-CA" dirty="0" smtClean="0"/>
              <a:t> </a:t>
            </a:r>
            <a:r>
              <a:rPr lang="en-CA" dirty="0" err="1" smtClean="0"/>
              <a:t>conseils</a:t>
            </a:r>
            <a:endParaRPr lang="en-CA" dirty="0"/>
          </a:p>
        </p:txBody>
      </p:sp>
      <p:sp>
        <p:nvSpPr>
          <p:cNvPr id="45061" name="Rectangle 13"/>
          <p:cNvSpPr>
            <a:spLocks noGrp="1" noChangeArrowheads="1"/>
          </p:cNvSpPr>
          <p:nvPr>
            <p:ph idx="1"/>
            <p:custDataLst>
              <p:tags r:id="rId4"/>
            </p:custDataLst>
          </p:nvPr>
        </p:nvSpPr>
        <p:spPr>
          <a:xfrm>
            <a:off x="1077913" y="1556791"/>
            <a:ext cx="7742237" cy="4245521"/>
          </a:xfrm>
        </p:spPr>
        <p:txBody>
          <a:bodyPr/>
          <a:lstStyle/>
          <a:p>
            <a:pPr marL="0" indent="0" algn="just">
              <a:buFont typeface="Wingdings" pitchFamily="2" charset="2"/>
              <a:buNone/>
            </a:pPr>
            <a:r>
              <a:rPr lang="fr-CA" b="1" dirty="0" smtClean="0">
                <a:latin typeface="Arial" pitchFamily="34" charset="0"/>
              </a:rPr>
              <a:t>Engagez un consultant ne peut se substituer à une bonne planification</a:t>
            </a:r>
            <a:r>
              <a:rPr lang="fr-CA" b="1" dirty="0" smtClean="0">
                <a:solidFill>
                  <a:srgbClr val="C00000"/>
                </a:solidFill>
                <a:latin typeface="Arial" pitchFamily="34" charset="0"/>
              </a:rPr>
              <a:t> </a:t>
            </a:r>
            <a:r>
              <a:rPr lang="fr-CA" b="1" dirty="0" smtClean="0">
                <a:latin typeface="Arial" pitchFamily="34" charset="0"/>
              </a:rPr>
              <a:t>de l’ensemble du projet. </a:t>
            </a:r>
          </a:p>
          <a:p>
            <a:pPr marL="0" indent="0" algn="just">
              <a:buFontTx/>
              <a:buNone/>
            </a:pPr>
            <a:endParaRPr lang="fr-CA" b="1" dirty="0" smtClean="0">
              <a:latin typeface="Arial" pitchFamily="34" charset="0"/>
            </a:endParaRPr>
          </a:p>
          <a:p>
            <a:pPr marL="0" indent="0" algn="just">
              <a:buFont typeface="Wingdings" pitchFamily="2" charset="2"/>
              <a:buNone/>
            </a:pPr>
            <a:r>
              <a:rPr lang="fr-CA" b="1" dirty="0" smtClean="0">
                <a:latin typeface="Arial" pitchFamily="34" charset="0"/>
              </a:rPr>
              <a:t>Si vous décidez de recourir à un consultant, vérifiez ses références et ses expériences. Ce dernier devra avoir une bonne connaissance de vos besoins et de votre organisation et tenir compte de votre budget.</a:t>
            </a:r>
          </a:p>
        </p:txBody>
      </p:sp>
      <p:pic>
        <p:nvPicPr>
          <p:cNvPr id="45062" name="Picture 19" descr="\\Serveur1\RepUtilisateur\odette\Mes documents\Mes images\Images Istock\fille yeux et livre brun.tif"/>
          <p:cNvPicPr>
            <a:picLocks noChangeAspect="1" noChangeArrowheads="1"/>
          </p:cNvPicPr>
          <p:nvPr>
            <p:custDataLst>
              <p:tags r:id="rId5"/>
            </p:custDataLst>
          </p:nvPr>
        </p:nvPicPr>
        <p:blipFill>
          <a:blip r:embed="rId8" cstate="print">
            <a:clrChange>
              <a:clrFrom>
                <a:srgbClr val="FFFFFF"/>
              </a:clrFrom>
              <a:clrTo>
                <a:srgbClr val="FFFFFF">
                  <a:alpha val="0"/>
                </a:srgbClr>
              </a:clrTo>
            </a:clrChange>
          </a:blip>
          <a:srcRect/>
          <a:stretch>
            <a:fillRect/>
          </a:stretch>
        </p:blipFill>
        <p:spPr bwMode="auto">
          <a:xfrm>
            <a:off x="6705600" y="4365103"/>
            <a:ext cx="2438400" cy="1848371"/>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197634">
                                            <p:txEl>
                                              <p:pRg st="0" end="0"/>
                                            </p:txEl>
                                          </p:spTgt>
                                        </p:tgtEl>
                                        <p:attrNameLst>
                                          <p:attrName>style.visibility</p:attrName>
                                        </p:attrNameLst>
                                      </p:cBhvr>
                                      <p:to>
                                        <p:strVal val="visible"/>
                                      </p:to>
                                    </p:set>
                                    <p:anim calcmode="lin" valueType="num">
                                      <p:cBhvr additive="base">
                                        <p:cTn id="7" dur="500" fill="hold"/>
                                        <p:tgtEl>
                                          <p:spTgt spid="197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custDataLst>
              <p:tags r:id="rId1"/>
            </p:custDataLst>
          </p:nvPr>
        </p:nvSpPr>
        <p:spPr>
          <a:xfrm>
            <a:off x="683568" y="980728"/>
            <a:ext cx="8113712" cy="1080120"/>
          </a:xfrm>
        </p:spPr>
        <p:txBody>
          <a:bodyPr/>
          <a:lstStyle/>
          <a:p>
            <a:pPr>
              <a:defRPr/>
            </a:pPr>
            <a:r>
              <a:rPr lang="en-CA" dirty="0" err="1" smtClean="0"/>
              <a:t>Vos</a:t>
            </a:r>
            <a:r>
              <a:rPr lang="en-CA" dirty="0" smtClean="0"/>
              <a:t> </a:t>
            </a:r>
            <a:r>
              <a:rPr lang="en-CA" dirty="0" err="1" smtClean="0"/>
              <a:t>commentaires</a:t>
            </a:r>
            <a:r>
              <a:rPr lang="en-CA" dirty="0" smtClean="0"/>
              <a:t>, </a:t>
            </a:r>
            <a:r>
              <a:rPr lang="en-CA" dirty="0" err="1" smtClean="0"/>
              <a:t>vos</a:t>
            </a:r>
            <a:r>
              <a:rPr lang="en-CA" dirty="0" smtClean="0"/>
              <a:t> questions et </a:t>
            </a:r>
            <a:r>
              <a:rPr lang="en-CA" dirty="0" err="1" smtClean="0"/>
              <a:t>votre</a:t>
            </a:r>
            <a:r>
              <a:rPr lang="en-CA" dirty="0" smtClean="0"/>
              <a:t> </a:t>
            </a:r>
            <a:r>
              <a:rPr lang="en-CA" dirty="0" err="1" smtClean="0"/>
              <a:t>évaluation</a:t>
            </a:r>
            <a:endParaRPr lang="en-CA" dirty="0"/>
          </a:p>
        </p:txBody>
      </p:sp>
      <p:sp>
        <p:nvSpPr>
          <p:cNvPr id="5" name="ZoneTexte 4"/>
          <p:cNvSpPr txBox="1"/>
          <p:nvPr>
            <p:custDataLst>
              <p:tags r:id="rId2"/>
            </p:custDataLst>
          </p:nvPr>
        </p:nvSpPr>
        <p:spPr>
          <a:xfrm>
            <a:off x="1347348" y="3732243"/>
            <a:ext cx="6192688" cy="2062103"/>
          </a:xfrm>
          <a:prstGeom prst="rect">
            <a:avLst/>
          </a:prstGeom>
          <a:noFill/>
        </p:spPr>
        <p:txBody>
          <a:bodyPr wrap="square" rtlCol="0">
            <a:spAutoFit/>
          </a:bodyPr>
          <a:lstStyle/>
          <a:p>
            <a:pPr algn="r"/>
            <a:r>
              <a:rPr lang="fr-CA" sz="2000" b="1" dirty="0" smtClean="0">
                <a:solidFill>
                  <a:prstClr val="black"/>
                </a:solidFill>
                <a:latin typeface="Calibri"/>
              </a:rPr>
              <a:t>Personne-ressource: Marielle </a:t>
            </a:r>
            <a:r>
              <a:rPr lang="fr-CA" sz="2000" b="1" dirty="0" err="1" smtClean="0">
                <a:solidFill>
                  <a:prstClr val="black"/>
                </a:solidFill>
                <a:latin typeface="Calibri"/>
              </a:rPr>
              <a:t>Raîche</a:t>
            </a:r>
            <a:r>
              <a:rPr lang="fr-CA" sz="2000" b="1" dirty="0" smtClean="0">
                <a:solidFill>
                  <a:prstClr val="black"/>
                </a:solidFill>
                <a:latin typeface="Calibri"/>
              </a:rPr>
              <a:t>, formatrice</a:t>
            </a:r>
          </a:p>
          <a:p>
            <a:pPr algn="r"/>
            <a:r>
              <a:rPr lang="fr-CA" sz="1800" b="1" dirty="0" smtClean="0">
                <a:solidFill>
                  <a:prstClr val="black"/>
                </a:solidFill>
                <a:latin typeface="Calibri"/>
                <a:hlinkClick r:id="rId6"/>
              </a:rPr>
              <a:t>mraiche@centrestpierre.org</a:t>
            </a:r>
            <a:endParaRPr lang="fr-CA" sz="1800" b="1" dirty="0" smtClean="0">
              <a:solidFill>
                <a:prstClr val="black"/>
              </a:solidFill>
              <a:latin typeface="Calibri"/>
            </a:endParaRPr>
          </a:p>
          <a:p>
            <a:pPr algn="r"/>
            <a:r>
              <a:rPr lang="fr-CA" sz="1800" b="1" dirty="0" smtClean="0">
                <a:solidFill>
                  <a:prstClr val="black"/>
                </a:solidFill>
                <a:latin typeface="Calibri"/>
                <a:hlinkClick r:id="rId7"/>
              </a:rPr>
              <a:t>www.centrestpierre.org</a:t>
            </a:r>
            <a:endParaRPr lang="fr-CA" sz="1800" b="1" dirty="0" smtClean="0">
              <a:solidFill>
                <a:prstClr val="black"/>
              </a:solidFill>
              <a:latin typeface="Calibri"/>
            </a:endParaRPr>
          </a:p>
          <a:p>
            <a:pPr algn="r"/>
            <a:endParaRPr lang="fr-CA" sz="1800" b="1" dirty="0" smtClean="0">
              <a:solidFill>
                <a:prstClr val="black"/>
              </a:solidFill>
              <a:latin typeface="Calibri"/>
            </a:endParaRPr>
          </a:p>
          <a:p>
            <a:pPr algn="r"/>
            <a:endParaRPr lang="fr-CA" sz="1800" b="1" dirty="0">
              <a:solidFill>
                <a:prstClr val="black"/>
              </a:solidFill>
              <a:latin typeface="Calibri"/>
            </a:endParaRPr>
          </a:p>
          <a:p>
            <a:pPr algn="r"/>
            <a:endParaRPr lang="fr-CA" sz="1800" b="1" dirty="0" smtClean="0">
              <a:solidFill>
                <a:prstClr val="black"/>
              </a:solidFill>
              <a:latin typeface="Calibri"/>
            </a:endParaRPr>
          </a:p>
          <a:p>
            <a:pPr algn="r"/>
            <a:r>
              <a:rPr lang="fr-CA" sz="1800" b="1" dirty="0" smtClean="0">
                <a:solidFill>
                  <a:prstClr val="black"/>
                </a:solidFill>
                <a:latin typeface="Calibri"/>
              </a:rPr>
              <a:t>514-524-3561 poste 408</a:t>
            </a:r>
            <a:endParaRPr lang="fr-CA" sz="1800" b="1" dirty="0">
              <a:solidFill>
                <a:prstClr val="black"/>
              </a:solidFill>
              <a:latin typeface="Calibri"/>
            </a:endParaRPr>
          </a:p>
        </p:txBody>
      </p:sp>
      <p:pic>
        <p:nvPicPr>
          <p:cNvPr id="3" name="Image 2">
            <a:hlinkClick r:id="rId8"/>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592185" y="4880023"/>
            <a:ext cx="2926080" cy="472440"/>
          </a:xfrm>
          <a:prstGeom prst="rect">
            <a:avLst/>
          </a:prstGeom>
        </p:spPr>
      </p:pic>
    </p:spTree>
    <p:extLst>
      <p:ext uri="{BB962C8B-B14F-4D97-AF65-F5344CB8AC3E}">
        <p14:creationId xmlns:p14="http://schemas.microsoft.com/office/powerpoint/2010/main" val="331098718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9" name="Titre 8"/>
          <p:cNvSpPr>
            <a:spLocks noGrp="1"/>
          </p:cNvSpPr>
          <p:nvPr>
            <p:ph type="title"/>
            <p:custDataLst>
              <p:tags r:id="rId2"/>
            </p:custDataLst>
          </p:nvPr>
        </p:nvSpPr>
        <p:spPr>
          <a:xfrm>
            <a:off x="1030288" y="404664"/>
            <a:ext cx="8113712" cy="685949"/>
          </a:xfrm>
        </p:spPr>
        <p:txBody>
          <a:bodyPr/>
          <a:lstStyle/>
          <a:p>
            <a:pPr>
              <a:defRPr/>
            </a:pPr>
            <a:r>
              <a:rPr lang="en-CA" dirty="0" err="1" smtClean="0"/>
              <a:t>L’image</a:t>
            </a:r>
            <a:r>
              <a:rPr lang="en-CA" dirty="0" smtClean="0"/>
              <a:t> de </a:t>
            </a:r>
            <a:r>
              <a:rPr lang="en-CA" dirty="0" err="1" smtClean="0"/>
              <a:t>mon</a:t>
            </a:r>
            <a:r>
              <a:rPr lang="en-CA" dirty="0" smtClean="0"/>
              <a:t> organisation</a:t>
            </a:r>
            <a:endParaRPr lang="en-CA" dirty="0"/>
          </a:p>
        </p:txBody>
      </p:sp>
      <p:sp>
        <p:nvSpPr>
          <p:cNvPr id="10244" name="Rectangle 11"/>
          <p:cNvSpPr>
            <a:spLocks noGrp="1" noChangeArrowheads="1"/>
          </p:cNvSpPr>
          <p:nvPr>
            <p:ph idx="1"/>
            <p:custDataLst>
              <p:tags r:id="rId3"/>
            </p:custDataLst>
          </p:nvPr>
        </p:nvSpPr>
        <p:spPr>
          <a:xfrm>
            <a:off x="1077913" y="1556791"/>
            <a:ext cx="7742237" cy="4245521"/>
          </a:xfrm>
        </p:spPr>
        <p:txBody>
          <a:bodyPr/>
          <a:lstStyle/>
          <a:p>
            <a:pPr>
              <a:lnSpc>
                <a:spcPct val="90000"/>
              </a:lnSpc>
              <a:buFont typeface="Wingdings" pitchFamily="2" charset="2"/>
              <a:buNone/>
            </a:pPr>
            <a:r>
              <a:rPr lang="fr-CA" sz="3600" b="1" smtClean="0">
                <a:solidFill>
                  <a:srgbClr val="990000"/>
                </a:solidFill>
                <a:latin typeface="Arial" pitchFamily="34" charset="0"/>
              </a:rPr>
              <a:t>Vécu</a:t>
            </a:r>
          </a:p>
          <a:p>
            <a:pPr>
              <a:lnSpc>
                <a:spcPct val="90000"/>
              </a:lnSpc>
              <a:buFont typeface="Monotype Sorts"/>
              <a:buNone/>
            </a:pPr>
            <a:endParaRPr lang="fr-CA" sz="3600" b="1" smtClean="0">
              <a:solidFill>
                <a:srgbClr val="990000"/>
              </a:solidFill>
              <a:latin typeface="Arial" pitchFamily="34" charset="0"/>
            </a:endParaRPr>
          </a:p>
          <a:p>
            <a:pPr>
              <a:lnSpc>
                <a:spcPct val="90000"/>
              </a:lnSpc>
              <a:buFont typeface="Wingdings" pitchFamily="2" charset="2"/>
              <a:buNone/>
            </a:pPr>
            <a:r>
              <a:rPr lang="fr-CA" sz="3600" b="1" smtClean="0">
                <a:solidFill>
                  <a:srgbClr val="990000"/>
                </a:solidFill>
                <a:latin typeface="Arial" pitchFamily="34" charset="0"/>
              </a:rPr>
              <a:t>Valeurs</a:t>
            </a:r>
          </a:p>
          <a:p>
            <a:pPr>
              <a:lnSpc>
                <a:spcPct val="90000"/>
              </a:lnSpc>
              <a:buFont typeface="Monotype Sorts"/>
              <a:buNone/>
            </a:pPr>
            <a:endParaRPr lang="fr-CA" sz="3600" b="1" smtClean="0">
              <a:solidFill>
                <a:srgbClr val="990000"/>
              </a:solidFill>
              <a:latin typeface="Arial" pitchFamily="34" charset="0"/>
            </a:endParaRPr>
          </a:p>
          <a:p>
            <a:pPr>
              <a:lnSpc>
                <a:spcPct val="90000"/>
              </a:lnSpc>
              <a:buFont typeface="Wingdings" pitchFamily="2" charset="2"/>
              <a:buNone/>
            </a:pPr>
            <a:r>
              <a:rPr lang="fr-CA" sz="3600" b="1" smtClean="0">
                <a:solidFill>
                  <a:srgbClr val="990000"/>
                </a:solidFill>
                <a:latin typeface="Arial" pitchFamily="34" charset="0"/>
              </a:rPr>
              <a:t>Culture</a:t>
            </a:r>
          </a:p>
        </p:txBody>
      </p:sp>
      <p:sp>
        <p:nvSpPr>
          <p:cNvPr id="10245" name="Text Box 12"/>
          <p:cNvSpPr txBox="1">
            <a:spLocks noChangeArrowheads="1"/>
          </p:cNvSpPr>
          <p:nvPr>
            <p:custDataLst>
              <p:tags r:id="rId4"/>
            </p:custDataLst>
          </p:nvPr>
        </p:nvSpPr>
        <p:spPr bwMode="auto">
          <a:xfrm>
            <a:off x="3214688" y="4857750"/>
            <a:ext cx="5638800" cy="1249363"/>
          </a:xfrm>
          <a:prstGeom prst="rect">
            <a:avLst/>
          </a:prstGeom>
          <a:noFill/>
          <a:ln w="9525">
            <a:noFill/>
            <a:miter lim="800000"/>
            <a:headEnd/>
            <a:tailEnd/>
          </a:ln>
        </p:spPr>
        <p:txBody>
          <a:bodyPr>
            <a:spAutoFit/>
          </a:bodyPr>
          <a:lstStyle/>
          <a:p>
            <a:pPr lvl="4" eaLnBrk="0" hangingPunct="0">
              <a:buFont typeface="Monotype Sorts"/>
              <a:buNone/>
            </a:pPr>
            <a:r>
              <a:rPr lang="fr-CA" sz="4000" b="1">
                <a:solidFill>
                  <a:srgbClr val="990000"/>
                </a:solidFill>
                <a:latin typeface="Arial" pitchFamily="34" charset="0"/>
              </a:rPr>
              <a:t>RÉPUTATION</a:t>
            </a:r>
            <a:endParaRPr lang="fr-CA">
              <a:solidFill>
                <a:srgbClr val="990000"/>
              </a:solidFill>
              <a:latin typeface="Arial" pitchFamily="34" charset="0"/>
            </a:endParaRPr>
          </a:p>
          <a:p>
            <a:pPr eaLnBrk="0" hangingPunct="0">
              <a:spcBef>
                <a:spcPct val="50000"/>
              </a:spcBef>
            </a:pPr>
            <a:endParaRPr lang="fr-CA">
              <a:solidFill>
                <a:srgbClr val="990000"/>
              </a:solidFill>
              <a:latin typeface="Arial" pitchFamily="34" charset="0"/>
            </a:endParaRPr>
          </a:p>
        </p:txBody>
      </p:sp>
      <p:pic>
        <p:nvPicPr>
          <p:cNvPr id="10246" name="Picture 15" descr="\\Serveur1\RepUtilisateur\odette\Mes documents\Mes images\priorite_assurance_01_decryptage_visu1.jpg"/>
          <p:cNvPicPr>
            <a:picLocks noChangeAspect="1" noChangeArrowheads="1"/>
          </p:cNvPicPr>
          <p:nvPr>
            <p:custDataLst>
              <p:tags r:id="rId5"/>
            </p:custDataLst>
          </p:nvPr>
        </p:nvPicPr>
        <p:blipFill>
          <a:blip r:embed="rId9" cstate="print">
            <a:clrChange>
              <a:clrFrom>
                <a:srgbClr val="FFFFFF"/>
              </a:clrFrom>
              <a:clrTo>
                <a:srgbClr val="FFFFFF">
                  <a:alpha val="0"/>
                </a:srgbClr>
              </a:clrTo>
            </a:clrChange>
          </a:blip>
          <a:srcRect/>
          <a:stretch>
            <a:fillRect/>
          </a:stretch>
        </p:blipFill>
        <p:spPr bwMode="auto">
          <a:xfrm>
            <a:off x="5600700" y="914400"/>
            <a:ext cx="3543300" cy="3543300"/>
          </a:xfrm>
          <a:prstGeom prst="rect">
            <a:avLst/>
          </a:prstGeom>
          <a:noFill/>
          <a:ln w="9525">
            <a:noFill/>
            <a:miter lim="800000"/>
            <a:headEnd/>
            <a:tailEnd/>
          </a:ln>
        </p:spPr>
      </p:pic>
      <p:sp>
        <p:nvSpPr>
          <p:cNvPr id="10247" name="AutoShape 13"/>
          <p:cNvSpPr>
            <a:spLocks noChangeArrowheads="1"/>
          </p:cNvSpPr>
          <p:nvPr>
            <p:custDataLst>
              <p:tags r:id="rId6"/>
            </p:custDataLst>
          </p:nvPr>
        </p:nvSpPr>
        <p:spPr bwMode="auto">
          <a:xfrm>
            <a:off x="3500438" y="2928938"/>
            <a:ext cx="2590800" cy="1828800"/>
          </a:xfrm>
          <a:prstGeom prst="curvedDownArrow">
            <a:avLst>
              <a:gd name="adj1" fmla="val 28333"/>
              <a:gd name="adj2" fmla="val 56667"/>
              <a:gd name="adj3" fmla="val 33333"/>
            </a:avLst>
          </a:prstGeom>
          <a:solidFill>
            <a:schemeClr val="tx1"/>
          </a:solidFill>
          <a:ln w="9525">
            <a:solidFill>
              <a:schemeClr val="tx1"/>
            </a:solidFill>
            <a:miter lim="800000"/>
            <a:headEnd/>
            <a:tailEnd/>
          </a:ln>
        </p:spPr>
        <p:txBody>
          <a:bodyPr wrap="none" anchor="ctr"/>
          <a:lstStyle/>
          <a:p>
            <a:pPr algn="ctr" eaLnBrk="0" hangingPunct="0"/>
            <a:endParaRPr lang="fr-FR">
              <a:solidFill>
                <a:schemeClr val="bg2"/>
              </a:solidFill>
            </a:endParaRPr>
          </a:p>
        </p:txBody>
      </p:sp>
    </p:spTree>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pic>
        <p:nvPicPr>
          <p:cNvPr id="11267" name="Picture 17" descr="http://staticblog.hi-pi.com/gisblogMnt-artblog/tetoubo/images/gd/1210579040.jpg"/>
          <p:cNvPicPr>
            <a:picLocks noChangeAspect="1" noChangeArrowheads="1"/>
          </p:cNvPicPr>
          <p:nvPr>
            <p:custDataLst>
              <p:tags r:id="rId2"/>
            </p:custDataLst>
          </p:nvPr>
        </p:nvPicPr>
        <p:blipFill>
          <a:blip r:embed="rId7" cstate="print"/>
          <a:srcRect/>
          <a:stretch>
            <a:fillRect/>
          </a:stretch>
        </p:blipFill>
        <p:spPr bwMode="auto">
          <a:xfrm>
            <a:off x="5589588" y="1676400"/>
            <a:ext cx="3554412" cy="3611563"/>
          </a:xfrm>
          <a:prstGeom prst="rect">
            <a:avLst/>
          </a:prstGeom>
          <a:noFill/>
          <a:ln w="9525">
            <a:noFill/>
            <a:miter lim="800000"/>
            <a:headEnd/>
            <a:tailEnd/>
          </a:ln>
        </p:spPr>
      </p:pic>
      <p:sp>
        <p:nvSpPr>
          <p:cNvPr id="8" name="Titre 7"/>
          <p:cNvSpPr>
            <a:spLocks noGrp="1"/>
          </p:cNvSpPr>
          <p:nvPr>
            <p:ph type="title"/>
            <p:custDataLst>
              <p:tags r:id="rId3"/>
            </p:custDataLst>
          </p:nvPr>
        </p:nvSpPr>
        <p:spPr>
          <a:xfrm>
            <a:off x="1030288" y="260648"/>
            <a:ext cx="8113712" cy="829965"/>
          </a:xfrm>
        </p:spPr>
        <p:txBody>
          <a:bodyPr/>
          <a:lstStyle/>
          <a:p>
            <a:pPr>
              <a:defRPr/>
            </a:pPr>
            <a:r>
              <a:rPr lang="en-CA" dirty="0" err="1" smtClean="0"/>
              <a:t>L’image</a:t>
            </a:r>
            <a:r>
              <a:rPr lang="en-CA" dirty="0" smtClean="0"/>
              <a:t> de </a:t>
            </a:r>
            <a:r>
              <a:rPr lang="en-CA" dirty="0" err="1" smtClean="0"/>
              <a:t>mon</a:t>
            </a:r>
            <a:r>
              <a:rPr lang="en-CA" dirty="0" smtClean="0"/>
              <a:t> organisation</a:t>
            </a:r>
            <a:endParaRPr lang="en-CA" dirty="0"/>
          </a:p>
        </p:txBody>
      </p:sp>
      <p:sp>
        <p:nvSpPr>
          <p:cNvPr id="9" name="Espace réservé du contenu 8"/>
          <p:cNvSpPr>
            <a:spLocks noGrp="1"/>
          </p:cNvSpPr>
          <p:nvPr>
            <p:ph idx="1"/>
            <p:custDataLst>
              <p:tags r:id="rId4"/>
            </p:custDataLst>
          </p:nvPr>
        </p:nvSpPr>
        <p:spPr>
          <a:xfrm>
            <a:off x="1077913" y="1556791"/>
            <a:ext cx="4422775" cy="4245521"/>
          </a:xfrm>
        </p:spPr>
        <p:txBody>
          <a:bodyPr/>
          <a:lstStyle/>
          <a:p>
            <a:pPr marL="0" indent="0" eaLnBrk="0" hangingPunct="0">
              <a:spcBef>
                <a:spcPct val="50000"/>
              </a:spcBef>
              <a:buFont typeface="Wingdings" pitchFamily="2" charset="2"/>
              <a:buNone/>
              <a:defRPr/>
            </a:pPr>
            <a:r>
              <a:rPr lang="fr-CA" sz="3600" b="1" dirty="0" smtClean="0">
                <a:solidFill>
                  <a:srgbClr val="990000"/>
                </a:solidFill>
                <a:latin typeface="Arial" pitchFamily="34" charset="0"/>
              </a:rPr>
              <a:t>Réelle: </a:t>
            </a:r>
          </a:p>
          <a:p>
            <a:pPr marL="0" indent="0" eaLnBrk="0" hangingPunct="0">
              <a:spcBef>
                <a:spcPct val="50000"/>
              </a:spcBef>
              <a:buFont typeface="Wingdings" pitchFamily="2" charset="2"/>
              <a:buNone/>
              <a:defRPr/>
            </a:pPr>
            <a:r>
              <a:rPr lang="fr-CA" b="1" dirty="0" smtClean="0">
                <a:solidFill>
                  <a:schemeClr val="tx2"/>
                </a:solidFill>
                <a:latin typeface="Arial" pitchFamily="34" charset="0"/>
              </a:rPr>
              <a:t>Ce que l’on est réellement, c’est notre personnalité, relié à nos objectifs.</a:t>
            </a:r>
          </a:p>
          <a:p>
            <a:pPr marL="0" indent="0" eaLnBrk="0" hangingPunct="0">
              <a:spcBef>
                <a:spcPct val="50000"/>
              </a:spcBef>
              <a:buFont typeface="Wingdings" pitchFamily="2" charset="2"/>
              <a:buNone/>
              <a:defRPr/>
            </a:pPr>
            <a:endParaRPr lang="fr-CA" sz="900" dirty="0" smtClean="0">
              <a:solidFill>
                <a:schemeClr val="tx2"/>
              </a:solidFill>
              <a:latin typeface="Arial" pitchFamily="34" charset="0"/>
            </a:endParaRPr>
          </a:p>
          <a:p>
            <a:pPr marL="0" indent="0" eaLnBrk="0" hangingPunct="0">
              <a:spcBef>
                <a:spcPct val="50000"/>
              </a:spcBef>
              <a:buFont typeface="Wingdings" pitchFamily="2" charset="2"/>
              <a:buNone/>
              <a:defRPr/>
            </a:pPr>
            <a:r>
              <a:rPr lang="fr-CA" sz="3600" b="1" dirty="0" smtClean="0">
                <a:solidFill>
                  <a:srgbClr val="990000"/>
                </a:solidFill>
                <a:latin typeface="Arial" pitchFamily="34" charset="0"/>
              </a:rPr>
              <a:t>Perçue: </a:t>
            </a:r>
          </a:p>
          <a:p>
            <a:pPr marL="0" indent="0" eaLnBrk="0" hangingPunct="0">
              <a:spcBef>
                <a:spcPct val="50000"/>
              </a:spcBef>
              <a:buFont typeface="Wingdings" pitchFamily="2" charset="2"/>
              <a:buNone/>
              <a:defRPr/>
            </a:pPr>
            <a:r>
              <a:rPr lang="fr-CA" dirty="0" smtClean="0">
                <a:solidFill>
                  <a:schemeClr val="tx2"/>
                </a:solidFill>
                <a:latin typeface="Arial" pitchFamily="34" charset="0"/>
              </a:rPr>
              <a:t>Ce que les publics pensent de nous en bien et en moins bien.</a:t>
            </a:r>
          </a:p>
          <a:p>
            <a:pPr eaLnBrk="0" hangingPunct="0">
              <a:spcBef>
                <a:spcPct val="50000"/>
              </a:spcBef>
              <a:buFont typeface="Wingdings" pitchFamily="2" charset="2"/>
              <a:buNone/>
              <a:defRPr/>
            </a:pPr>
            <a:endParaRPr lang="fr-CA" dirty="0" smtClean="0">
              <a:latin typeface="Arial" pitchFamily="34" charset="0"/>
            </a:endParaRPr>
          </a:p>
          <a:p>
            <a:pPr>
              <a:buFont typeface="Wingdings" pitchFamily="2" charset="2"/>
              <a:buNone/>
              <a:defRPr/>
            </a:pPr>
            <a:endParaRPr lang="en-CA" dirty="0"/>
          </a:p>
        </p:txBody>
      </p:sp>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7" name="Titre 6"/>
          <p:cNvSpPr>
            <a:spLocks noGrp="1"/>
          </p:cNvSpPr>
          <p:nvPr>
            <p:ph type="title"/>
            <p:custDataLst>
              <p:tags r:id="rId2"/>
            </p:custDataLst>
          </p:nvPr>
        </p:nvSpPr>
        <p:spPr>
          <a:xfrm>
            <a:off x="1030288" y="332656"/>
            <a:ext cx="8113712" cy="757957"/>
          </a:xfrm>
        </p:spPr>
        <p:txBody>
          <a:bodyPr/>
          <a:lstStyle/>
          <a:p>
            <a:pPr>
              <a:defRPr/>
            </a:pPr>
            <a:r>
              <a:rPr lang="en-CA" dirty="0" err="1" smtClean="0"/>
              <a:t>L’image</a:t>
            </a:r>
            <a:r>
              <a:rPr lang="en-CA" dirty="0" smtClean="0"/>
              <a:t> de </a:t>
            </a:r>
            <a:r>
              <a:rPr lang="en-CA" dirty="0" err="1" smtClean="0"/>
              <a:t>mon</a:t>
            </a:r>
            <a:r>
              <a:rPr lang="en-CA" dirty="0" smtClean="0"/>
              <a:t> organisation</a:t>
            </a:r>
            <a:endParaRPr lang="en-CA" dirty="0"/>
          </a:p>
        </p:txBody>
      </p:sp>
      <p:sp>
        <p:nvSpPr>
          <p:cNvPr id="7173" name="Rectangle 10"/>
          <p:cNvSpPr>
            <a:spLocks noGrp="1" noChangeArrowheads="1"/>
          </p:cNvSpPr>
          <p:nvPr>
            <p:ph idx="1"/>
            <p:custDataLst>
              <p:tags r:id="rId3"/>
            </p:custDataLst>
          </p:nvPr>
        </p:nvSpPr>
        <p:spPr>
          <a:xfrm>
            <a:off x="1077913" y="1700807"/>
            <a:ext cx="7742237" cy="4101505"/>
          </a:xfrm>
        </p:spPr>
        <p:txBody>
          <a:bodyPr/>
          <a:lstStyle/>
          <a:p>
            <a:pPr marL="0" indent="0">
              <a:lnSpc>
                <a:spcPct val="90000"/>
              </a:lnSpc>
              <a:buFontTx/>
              <a:buNone/>
              <a:defRPr/>
            </a:pPr>
            <a:r>
              <a:rPr lang="fr-CA" sz="2800" b="1" dirty="0" smtClean="0">
                <a:solidFill>
                  <a:srgbClr val="990000"/>
                </a:solidFill>
                <a:latin typeface="Arial" pitchFamily="34" charset="0"/>
              </a:rPr>
              <a:t>Comment mesurer l’image de mon organisation ?</a:t>
            </a:r>
          </a:p>
          <a:p>
            <a:pPr>
              <a:lnSpc>
                <a:spcPct val="90000"/>
              </a:lnSpc>
              <a:buFontTx/>
              <a:buNone/>
              <a:defRPr/>
            </a:pPr>
            <a:endParaRPr lang="fr-CA" dirty="0" smtClean="0">
              <a:solidFill>
                <a:srgbClr val="990000"/>
              </a:solidFill>
              <a:latin typeface="Arial" pitchFamily="34" charset="0"/>
            </a:endParaRPr>
          </a:p>
          <a:p>
            <a:pPr>
              <a:lnSpc>
                <a:spcPct val="90000"/>
              </a:lnSpc>
              <a:buFont typeface="Wingdings" pitchFamily="2" charset="2"/>
              <a:buChar char="§"/>
              <a:defRPr/>
            </a:pPr>
            <a:r>
              <a:rPr lang="fr-CA" b="1" dirty="0" smtClean="0">
                <a:latin typeface="Arial" pitchFamily="34" charset="0"/>
              </a:rPr>
              <a:t>En demandant aux gens ce qu’ils pensent de nous</a:t>
            </a:r>
          </a:p>
          <a:p>
            <a:pPr>
              <a:lnSpc>
                <a:spcPct val="90000"/>
              </a:lnSpc>
              <a:buNone/>
              <a:defRPr/>
            </a:pPr>
            <a:endParaRPr lang="fr-CA" b="1" dirty="0" smtClean="0">
              <a:latin typeface="Arial" pitchFamily="34" charset="0"/>
            </a:endParaRPr>
          </a:p>
          <a:p>
            <a:pPr>
              <a:lnSpc>
                <a:spcPct val="90000"/>
              </a:lnSpc>
              <a:buFont typeface="Wingdings" pitchFamily="2" charset="2"/>
              <a:buChar char="§"/>
              <a:defRPr/>
            </a:pPr>
            <a:r>
              <a:rPr lang="fr-CA" b="1" dirty="0" smtClean="0">
                <a:latin typeface="Arial" pitchFamily="34" charset="0"/>
              </a:rPr>
              <a:t>En ayant l’œil ouvert</a:t>
            </a:r>
          </a:p>
          <a:p>
            <a:pPr>
              <a:lnSpc>
                <a:spcPct val="90000"/>
              </a:lnSpc>
              <a:buFont typeface="Arial" pitchFamily="34" charset="0"/>
              <a:buChar char="•"/>
              <a:defRPr/>
            </a:pPr>
            <a:endParaRPr lang="fr-CA" b="1" dirty="0" smtClean="0">
              <a:latin typeface="Arial" pitchFamily="34" charset="0"/>
            </a:endParaRPr>
          </a:p>
          <a:p>
            <a:pPr>
              <a:lnSpc>
                <a:spcPct val="90000"/>
              </a:lnSpc>
              <a:buFont typeface="Wingdings" pitchFamily="2" charset="2"/>
              <a:buChar char="§"/>
              <a:defRPr/>
            </a:pPr>
            <a:r>
              <a:rPr lang="fr-CA" b="1" dirty="0" smtClean="0">
                <a:latin typeface="Arial" pitchFamily="34" charset="0"/>
              </a:rPr>
              <a:t>En faisant un sondage maison dans la population</a:t>
            </a:r>
          </a:p>
          <a:p>
            <a:pPr>
              <a:lnSpc>
                <a:spcPct val="90000"/>
              </a:lnSpc>
              <a:buFontTx/>
              <a:buNone/>
              <a:defRPr/>
            </a:pPr>
            <a:endParaRPr lang="fr-CA" b="1" dirty="0" smtClean="0">
              <a:latin typeface="Arial" pitchFamily="34" charset="0"/>
            </a:endParaRPr>
          </a:p>
        </p:txBody>
      </p:sp>
      <p:pic>
        <p:nvPicPr>
          <p:cNvPr id="12293" name="Picture 12" descr="http://cmjn-design.org/cmjn/visuels/gd_format/print/travail_perso/loupe.jpg"/>
          <p:cNvPicPr>
            <a:picLocks noChangeAspect="1" noChangeArrowheads="1"/>
          </p:cNvPicPr>
          <p:nvPr>
            <p:custDataLst>
              <p:tags r:id="rId4"/>
            </p:custDataLst>
          </p:nvPr>
        </p:nvPicPr>
        <p:blipFill>
          <a:blip r:embed="rId7" cstate="print"/>
          <a:srcRect/>
          <a:stretch>
            <a:fillRect/>
          </a:stretch>
        </p:blipFill>
        <p:spPr bwMode="auto">
          <a:xfrm>
            <a:off x="7715250" y="142875"/>
            <a:ext cx="1295400" cy="1287463"/>
          </a:xfrm>
          <a:prstGeom prst="rect">
            <a:avLst/>
          </a:prstGeom>
          <a:noFill/>
          <a:ln w="9525">
            <a:solidFill>
              <a:schemeClr val="tx1"/>
            </a:solidFill>
            <a:miter lim="800000"/>
            <a:headEnd/>
            <a:tailEnd/>
          </a:ln>
        </p:spPr>
      </p:pic>
    </p:spTree>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custDataLst>
              <p:tags r:id="rId1"/>
            </p:custDataLst>
          </p:nvPr>
        </p:nvSpPr>
        <p:spPr bwMode="auto">
          <a:xfrm>
            <a:off x="174625" y="2506663"/>
            <a:ext cx="9197975" cy="457200"/>
          </a:xfrm>
          <a:prstGeom prst="rect">
            <a:avLst/>
          </a:prstGeom>
          <a:noFill/>
          <a:ln w="9525">
            <a:noFill/>
            <a:miter lim="800000"/>
            <a:headEnd/>
            <a:tailEnd/>
          </a:ln>
        </p:spPr>
        <p:txBody>
          <a:bodyPr>
            <a:spAutoFit/>
          </a:bodyPr>
          <a:lstStyle/>
          <a:p>
            <a:pPr>
              <a:spcBef>
                <a:spcPct val="50000"/>
              </a:spcBef>
            </a:pPr>
            <a:endParaRPr lang="fr-FR"/>
          </a:p>
        </p:txBody>
      </p:sp>
      <p:sp>
        <p:nvSpPr>
          <p:cNvPr id="7" name="Titre 6"/>
          <p:cNvSpPr>
            <a:spLocks noGrp="1"/>
          </p:cNvSpPr>
          <p:nvPr>
            <p:ph type="title"/>
            <p:custDataLst>
              <p:tags r:id="rId2"/>
            </p:custDataLst>
          </p:nvPr>
        </p:nvSpPr>
        <p:spPr>
          <a:xfrm>
            <a:off x="1030288" y="332656"/>
            <a:ext cx="8113712" cy="757957"/>
          </a:xfrm>
        </p:spPr>
        <p:txBody>
          <a:bodyPr/>
          <a:lstStyle/>
          <a:p>
            <a:pPr>
              <a:defRPr/>
            </a:pPr>
            <a:r>
              <a:rPr lang="en-CA" dirty="0" err="1" smtClean="0"/>
              <a:t>L’image</a:t>
            </a:r>
            <a:r>
              <a:rPr lang="en-CA" dirty="0" smtClean="0"/>
              <a:t> de </a:t>
            </a:r>
            <a:r>
              <a:rPr lang="en-CA" dirty="0" err="1" smtClean="0"/>
              <a:t>mon</a:t>
            </a:r>
            <a:r>
              <a:rPr lang="en-CA" dirty="0" smtClean="0"/>
              <a:t> organisation</a:t>
            </a:r>
            <a:endParaRPr lang="en-CA" dirty="0"/>
          </a:p>
        </p:txBody>
      </p:sp>
      <p:sp>
        <p:nvSpPr>
          <p:cNvPr id="7173" name="Rectangle 10"/>
          <p:cNvSpPr>
            <a:spLocks noGrp="1" noChangeArrowheads="1"/>
          </p:cNvSpPr>
          <p:nvPr>
            <p:ph idx="1"/>
            <p:custDataLst>
              <p:tags r:id="rId3"/>
            </p:custDataLst>
          </p:nvPr>
        </p:nvSpPr>
        <p:spPr>
          <a:xfrm>
            <a:off x="1077913" y="1484785"/>
            <a:ext cx="7742237" cy="4317528"/>
          </a:xfrm>
        </p:spPr>
        <p:txBody>
          <a:bodyPr/>
          <a:lstStyle/>
          <a:p>
            <a:pPr marL="0" indent="0">
              <a:lnSpc>
                <a:spcPct val="90000"/>
              </a:lnSpc>
              <a:buFontTx/>
              <a:buNone/>
              <a:defRPr/>
            </a:pPr>
            <a:r>
              <a:rPr lang="fr-CA" sz="2800" b="1" dirty="0" smtClean="0">
                <a:solidFill>
                  <a:srgbClr val="990000"/>
                </a:solidFill>
                <a:latin typeface="Arial" pitchFamily="34" charset="0"/>
              </a:rPr>
              <a:t>Comment mesurer l’image de mon organisation ?</a:t>
            </a:r>
          </a:p>
          <a:p>
            <a:pPr>
              <a:lnSpc>
                <a:spcPct val="90000"/>
              </a:lnSpc>
              <a:buFontTx/>
              <a:buNone/>
              <a:defRPr/>
            </a:pPr>
            <a:endParaRPr lang="fr-CA" sz="800" dirty="0" smtClean="0">
              <a:solidFill>
                <a:srgbClr val="990000"/>
              </a:solidFill>
              <a:latin typeface="Arial" pitchFamily="34" charset="0"/>
            </a:endParaRPr>
          </a:p>
          <a:p>
            <a:pPr>
              <a:lnSpc>
                <a:spcPct val="90000"/>
              </a:lnSpc>
              <a:buFont typeface="Wingdings" pitchFamily="2" charset="2"/>
              <a:buChar char="§"/>
              <a:defRPr/>
            </a:pPr>
            <a:r>
              <a:rPr lang="en-CA" b="1" dirty="0" err="1" smtClean="0">
                <a:latin typeface="Arial" pitchFamily="34" charset="0"/>
              </a:rPr>
              <a:t>Communiquer</a:t>
            </a:r>
            <a:r>
              <a:rPr lang="en-CA" b="1" dirty="0" smtClean="0">
                <a:latin typeface="Arial" pitchFamily="34" charset="0"/>
              </a:rPr>
              <a:t> </a:t>
            </a:r>
            <a:r>
              <a:rPr lang="en-CA" b="1" dirty="0" err="1" smtClean="0">
                <a:latin typeface="Arial" pitchFamily="34" charset="0"/>
              </a:rPr>
              <a:t>l’information</a:t>
            </a:r>
            <a:r>
              <a:rPr lang="en-CA" b="1" dirty="0" smtClean="0">
                <a:latin typeface="Arial" pitchFamily="34" charset="0"/>
              </a:rPr>
              <a:t> à </a:t>
            </a:r>
            <a:r>
              <a:rPr lang="en-CA" b="1" dirty="0" err="1" smtClean="0">
                <a:latin typeface="Arial" pitchFamily="34" charset="0"/>
              </a:rPr>
              <a:t>l’ensemble</a:t>
            </a:r>
            <a:r>
              <a:rPr lang="en-CA" b="1" dirty="0" smtClean="0">
                <a:latin typeface="Arial" pitchFamily="34" charset="0"/>
              </a:rPr>
              <a:t> du </a:t>
            </a:r>
            <a:r>
              <a:rPr lang="en-CA" b="1" dirty="0" err="1" smtClean="0">
                <a:latin typeface="Arial" pitchFamily="34" charset="0"/>
              </a:rPr>
              <a:t>groupe</a:t>
            </a:r>
            <a:endParaRPr lang="en-CA" sz="1000" b="1" dirty="0" smtClean="0">
              <a:latin typeface="Arial" pitchFamily="34" charset="0"/>
            </a:endParaRPr>
          </a:p>
          <a:p>
            <a:pPr>
              <a:lnSpc>
                <a:spcPct val="90000"/>
              </a:lnSpc>
              <a:buFont typeface="Wingdings" pitchFamily="2" charset="2"/>
              <a:buChar char="§"/>
              <a:defRPr/>
            </a:pPr>
            <a:endParaRPr lang="en-CA" sz="800" b="1" dirty="0" smtClean="0">
              <a:latin typeface="Arial" pitchFamily="34" charset="0"/>
            </a:endParaRPr>
          </a:p>
          <a:p>
            <a:pPr>
              <a:lnSpc>
                <a:spcPct val="90000"/>
              </a:lnSpc>
              <a:buFont typeface="Wingdings" pitchFamily="2" charset="2"/>
              <a:buChar char="§"/>
              <a:defRPr/>
            </a:pPr>
            <a:r>
              <a:rPr lang="en-CA" b="1" dirty="0" err="1" smtClean="0">
                <a:latin typeface="Arial" pitchFamily="34" charset="0"/>
              </a:rPr>
              <a:t>S’assurer</a:t>
            </a:r>
            <a:r>
              <a:rPr lang="en-CA" b="1" dirty="0" smtClean="0">
                <a:latin typeface="Arial" pitchFamily="34" charset="0"/>
              </a:rPr>
              <a:t> </a:t>
            </a:r>
            <a:r>
              <a:rPr lang="en-CA" b="1" dirty="0" err="1" smtClean="0">
                <a:latin typeface="Arial" pitchFamily="34" charset="0"/>
              </a:rPr>
              <a:t>que</a:t>
            </a:r>
            <a:r>
              <a:rPr lang="en-CA" b="1" dirty="0" smtClean="0">
                <a:latin typeface="Arial" pitchFamily="34" charset="0"/>
              </a:rPr>
              <a:t> </a:t>
            </a:r>
            <a:r>
              <a:rPr lang="en-CA" b="1" dirty="0" err="1" smtClean="0">
                <a:latin typeface="Arial" pitchFamily="34" charset="0"/>
              </a:rPr>
              <a:t>nos</a:t>
            </a:r>
            <a:r>
              <a:rPr lang="en-CA" b="1" dirty="0" smtClean="0">
                <a:latin typeface="Arial" pitchFamily="34" charset="0"/>
              </a:rPr>
              <a:t> </a:t>
            </a:r>
            <a:r>
              <a:rPr lang="en-CA" b="1" dirty="0" err="1" smtClean="0">
                <a:latin typeface="Arial" pitchFamily="34" charset="0"/>
              </a:rPr>
              <a:t>membres</a:t>
            </a:r>
            <a:r>
              <a:rPr lang="en-CA" b="1" dirty="0" smtClean="0">
                <a:latin typeface="Arial" pitchFamily="34" charset="0"/>
              </a:rPr>
              <a:t> </a:t>
            </a:r>
            <a:r>
              <a:rPr lang="en-CA" b="1" dirty="0" err="1" smtClean="0">
                <a:latin typeface="Arial" pitchFamily="34" charset="0"/>
              </a:rPr>
              <a:t>comprennent</a:t>
            </a:r>
            <a:r>
              <a:rPr lang="en-CA" b="1" dirty="0" smtClean="0">
                <a:latin typeface="Arial" pitchFamily="34" charset="0"/>
              </a:rPr>
              <a:t> </a:t>
            </a:r>
            <a:r>
              <a:rPr lang="en-CA" b="1" dirty="0" err="1" smtClean="0">
                <a:latin typeface="Arial" pitchFamily="34" charset="0"/>
              </a:rPr>
              <a:t>bien</a:t>
            </a:r>
            <a:r>
              <a:rPr lang="en-CA" b="1" dirty="0" smtClean="0">
                <a:latin typeface="Arial" pitchFamily="34" charset="0"/>
              </a:rPr>
              <a:t> </a:t>
            </a:r>
            <a:r>
              <a:rPr lang="en-CA" b="1" dirty="0" err="1" smtClean="0">
                <a:latin typeface="Arial" pitchFamily="34" charset="0"/>
              </a:rPr>
              <a:t>nos</a:t>
            </a:r>
            <a:r>
              <a:rPr lang="en-CA" b="1" dirty="0" smtClean="0">
                <a:latin typeface="Arial" pitchFamily="34" charset="0"/>
              </a:rPr>
              <a:t> </a:t>
            </a:r>
            <a:r>
              <a:rPr lang="en-CA" b="1" dirty="0" err="1" smtClean="0">
                <a:latin typeface="Arial" pitchFamily="34" charset="0"/>
              </a:rPr>
              <a:t>objectifs</a:t>
            </a:r>
            <a:endParaRPr lang="en-CA" b="1" dirty="0" smtClean="0">
              <a:latin typeface="Arial" pitchFamily="34" charset="0"/>
            </a:endParaRPr>
          </a:p>
          <a:p>
            <a:pPr>
              <a:lnSpc>
                <a:spcPct val="90000"/>
              </a:lnSpc>
              <a:buFont typeface="Wingdings" pitchFamily="2" charset="2"/>
              <a:buChar char="§"/>
              <a:defRPr/>
            </a:pPr>
            <a:endParaRPr lang="en-CA" sz="1000" b="1" dirty="0" smtClean="0">
              <a:latin typeface="Arial" pitchFamily="34" charset="0"/>
            </a:endParaRPr>
          </a:p>
          <a:p>
            <a:pPr>
              <a:lnSpc>
                <a:spcPct val="90000"/>
              </a:lnSpc>
              <a:buFont typeface="Wingdings" pitchFamily="2" charset="2"/>
              <a:buChar char="§"/>
              <a:defRPr/>
            </a:pPr>
            <a:r>
              <a:rPr lang="en-CA" b="1" dirty="0" err="1" smtClean="0">
                <a:latin typeface="Arial" pitchFamily="34" charset="0"/>
              </a:rPr>
              <a:t>Être</a:t>
            </a:r>
            <a:r>
              <a:rPr lang="en-CA" b="1" dirty="0" smtClean="0">
                <a:latin typeface="Arial" pitchFamily="34" charset="0"/>
              </a:rPr>
              <a:t> à </a:t>
            </a:r>
            <a:r>
              <a:rPr lang="en-CA" b="1" dirty="0" err="1" smtClean="0">
                <a:latin typeface="Arial" pitchFamily="34" charset="0"/>
              </a:rPr>
              <a:t>l’écoute</a:t>
            </a:r>
            <a:r>
              <a:rPr lang="en-CA" b="1" dirty="0" smtClean="0">
                <a:latin typeface="Arial" pitchFamily="34" charset="0"/>
              </a:rPr>
              <a:t> des </a:t>
            </a:r>
            <a:r>
              <a:rPr lang="en-CA" b="1" dirty="0" err="1" smtClean="0">
                <a:latin typeface="Arial" pitchFamily="34" charset="0"/>
              </a:rPr>
              <a:t>voix</a:t>
            </a:r>
            <a:r>
              <a:rPr lang="en-CA" b="1" dirty="0" smtClean="0">
                <a:latin typeface="Arial" pitchFamily="34" charset="0"/>
              </a:rPr>
              <a:t> </a:t>
            </a:r>
            <a:r>
              <a:rPr lang="en-CA" b="1" dirty="0" err="1" smtClean="0">
                <a:latin typeface="Arial" pitchFamily="34" charset="0"/>
              </a:rPr>
              <a:t>dissidentes</a:t>
            </a:r>
            <a:endParaRPr lang="en-CA" sz="1000" b="1" dirty="0" smtClean="0">
              <a:latin typeface="Arial" pitchFamily="34" charset="0"/>
            </a:endParaRPr>
          </a:p>
          <a:p>
            <a:pPr>
              <a:lnSpc>
                <a:spcPct val="90000"/>
              </a:lnSpc>
              <a:buFont typeface="Wingdings" pitchFamily="2" charset="2"/>
              <a:buChar char="§"/>
              <a:defRPr/>
            </a:pPr>
            <a:endParaRPr lang="en-CA" sz="1000" b="1" dirty="0" smtClean="0">
              <a:latin typeface="Arial" pitchFamily="34" charset="0"/>
            </a:endParaRPr>
          </a:p>
          <a:p>
            <a:pPr>
              <a:lnSpc>
                <a:spcPct val="90000"/>
              </a:lnSpc>
              <a:buFont typeface="Wingdings" pitchFamily="2" charset="2"/>
              <a:buChar char="§"/>
              <a:defRPr/>
            </a:pPr>
            <a:r>
              <a:rPr lang="en-CA" b="1" dirty="0" smtClean="0">
                <a:latin typeface="Arial" pitchFamily="34" charset="0"/>
              </a:rPr>
              <a:t>Former </a:t>
            </a:r>
            <a:r>
              <a:rPr lang="en-CA" b="1" dirty="0" err="1" smtClean="0">
                <a:latin typeface="Arial" pitchFamily="34" charset="0"/>
              </a:rPr>
              <a:t>nos</a:t>
            </a:r>
            <a:r>
              <a:rPr lang="en-CA" b="1" dirty="0" smtClean="0">
                <a:latin typeface="Arial" pitchFamily="34" charset="0"/>
              </a:rPr>
              <a:t> </a:t>
            </a:r>
            <a:r>
              <a:rPr lang="en-CA" b="1" dirty="0" err="1" smtClean="0">
                <a:latin typeface="Arial" pitchFamily="34" charset="0"/>
              </a:rPr>
              <a:t>membres</a:t>
            </a:r>
            <a:r>
              <a:rPr lang="en-CA" b="1" dirty="0" smtClean="0">
                <a:latin typeface="Arial" pitchFamily="34" charset="0"/>
              </a:rPr>
              <a:t> et </a:t>
            </a:r>
            <a:r>
              <a:rPr lang="en-CA" b="1" dirty="0" err="1" smtClean="0">
                <a:latin typeface="Arial" pitchFamily="34" charset="0"/>
              </a:rPr>
              <a:t>nos</a:t>
            </a:r>
            <a:r>
              <a:rPr lang="en-CA" b="1" dirty="0" smtClean="0">
                <a:latin typeface="Arial" pitchFamily="34" charset="0"/>
              </a:rPr>
              <a:t> </a:t>
            </a:r>
            <a:r>
              <a:rPr lang="en-CA" b="1" dirty="0" err="1" smtClean="0">
                <a:latin typeface="Arial" pitchFamily="34" charset="0"/>
              </a:rPr>
              <a:t>administrateurs-trices</a:t>
            </a:r>
            <a:endParaRPr lang="en-CA" b="1" dirty="0" smtClean="0">
              <a:latin typeface="Arial" pitchFamily="34" charset="0"/>
            </a:endParaRPr>
          </a:p>
          <a:p>
            <a:pPr>
              <a:lnSpc>
                <a:spcPct val="90000"/>
              </a:lnSpc>
              <a:buFont typeface="Wingdings" pitchFamily="2" charset="2"/>
              <a:buChar char="§"/>
              <a:defRPr/>
            </a:pPr>
            <a:endParaRPr lang="en-CA" sz="1000" b="1" dirty="0" smtClean="0">
              <a:latin typeface="Arial" pitchFamily="34" charset="0"/>
            </a:endParaRPr>
          </a:p>
          <a:p>
            <a:pPr>
              <a:lnSpc>
                <a:spcPct val="90000"/>
              </a:lnSpc>
              <a:buFont typeface="Wingdings" pitchFamily="2" charset="2"/>
              <a:buChar char="§"/>
              <a:defRPr/>
            </a:pPr>
            <a:r>
              <a:rPr lang="en-CA" b="1" dirty="0" err="1" smtClean="0">
                <a:latin typeface="Arial" pitchFamily="34" charset="0"/>
              </a:rPr>
              <a:t>Laisser</a:t>
            </a:r>
            <a:r>
              <a:rPr lang="en-CA" b="1" dirty="0" smtClean="0">
                <a:latin typeface="Arial" pitchFamily="34" charset="0"/>
              </a:rPr>
              <a:t> place aux initiatives</a:t>
            </a:r>
            <a:endParaRPr lang="fr-CA" b="1" dirty="0" smtClean="0">
              <a:latin typeface="Arial" pitchFamily="34" charset="0"/>
            </a:endParaRPr>
          </a:p>
          <a:p>
            <a:pPr>
              <a:lnSpc>
                <a:spcPct val="90000"/>
              </a:lnSpc>
              <a:buNone/>
              <a:defRPr/>
            </a:pPr>
            <a:endParaRPr lang="fr-CA" b="1" dirty="0" smtClean="0">
              <a:latin typeface="Arial" pitchFamily="34" charset="0"/>
            </a:endParaRPr>
          </a:p>
          <a:p>
            <a:pPr>
              <a:lnSpc>
                <a:spcPct val="90000"/>
              </a:lnSpc>
              <a:buFont typeface="Arial" pitchFamily="34" charset="0"/>
              <a:buChar char="•"/>
              <a:defRPr/>
            </a:pPr>
            <a:endParaRPr lang="fr-CA" b="1" dirty="0" smtClean="0">
              <a:latin typeface="Arial" pitchFamily="34" charset="0"/>
            </a:endParaRPr>
          </a:p>
          <a:p>
            <a:pPr>
              <a:lnSpc>
                <a:spcPct val="90000"/>
              </a:lnSpc>
              <a:buFontTx/>
              <a:buNone/>
              <a:defRPr/>
            </a:pPr>
            <a:endParaRPr lang="fr-CA" b="1" dirty="0" smtClean="0">
              <a:latin typeface="Arial" pitchFamily="34" charset="0"/>
            </a:endParaRPr>
          </a:p>
        </p:txBody>
      </p:sp>
      <p:pic>
        <p:nvPicPr>
          <p:cNvPr id="12293" name="Picture 12" descr="http://cmjn-design.org/cmjn/visuels/gd_format/print/travail_perso/loupe.jpg"/>
          <p:cNvPicPr>
            <a:picLocks noChangeAspect="1" noChangeArrowheads="1"/>
          </p:cNvPicPr>
          <p:nvPr>
            <p:custDataLst>
              <p:tags r:id="rId4"/>
            </p:custDataLst>
          </p:nvPr>
        </p:nvPicPr>
        <p:blipFill>
          <a:blip r:embed="rId7" cstate="print"/>
          <a:srcRect/>
          <a:stretch>
            <a:fillRect/>
          </a:stretch>
        </p:blipFill>
        <p:spPr bwMode="auto">
          <a:xfrm>
            <a:off x="7715250" y="142875"/>
            <a:ext cx="1295400" cy="1287463"/>
          </a:xfrm>
          <a:prstGeom prst="rect">
            <a:avLst/>
          </a:prstGeom>
          <a:noFill/>
          <a:ln w="9525">
            <a:solidFill>
              <a:schemeClr val="tx1"/>
            </a:solidFill>
            <a:miter lim="800000"/>
            <a:headEnd/>
            <a:tailEnd/>
          </a:ln>
        </p:spPr>
      </p:pic>
    </p:spTree>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7"/>
          <p:cNvSpPr>
            <a:spLocks noGrp="1"/>
          </p:cNvSpPr>
          <p:nvPr>
            <p:ph idx="1"/>
            <p:custDataLst>
              <p:tags r:id="rId1"/>
            </p:custDataLst>
          </p:nvPr>
        </p:nvSpPr>
        <p:spPr>
          <a:xfrm>
            <a:off x="1077913" y="1052736"/>
            <a:ext cx="7742237" cy="4749577"/>
          </a:xfrm>
        </p:spPr>
        <p:txBody>
          <a:bodyPr/>
          <a:lstStyle/>
          <a:p>
            <a:pPr marL="0" indent="0" eaLnBrk="0" hangingPunct="0">
              <a:spcBef>
                <a:spcPct val="50000"/>
              </a:spcBef>
              <a:buFont typeface="Wingdings" pitchFamily="2" charset="2"/>
              <a:buNone/>
            </a:pPr>
            <a:r>
              <a:rPr lang="fr-CA" b="1" dirty="0" smtClean="0">
                <a:solidFill>
                  <a:srgbClr val="990000"/>
                </a:solidFill>
                <a:latin typeface="Arial" pitchFamily="34" charset="0"/>
                <a:cs typeface="Arial" pitchFamily="34" charset="0"/>
              </a:rPr>
              <a:t>Jean-François Mercier vient en aide à Moisson Montréal</a:t>
            </a:r>
          </a:p>
          <a:p>
            <a:pPr marL="0" indent="0" eaLnBrk="0" hangingPunct="0">
              <a:spcBef>
                <a:spcPct val="50000"/>
              </a:spcBef>
              <a:buNone/>
            </a:pPr>
            <a:r>
              <a:rPr lang="fr-CA" sz="2000" b="1" dirty="0" smtClean="0">
                <a:latin typeface="Arial" pitchFamily="34" charset="0"/>
              </a:rPr>
              <a:t>Moisson Montréal a déjà sollicité cet humoriste comme porte-parole dans le cadre de sa levée de fonds. Il échangeait tout don de plus de 5 $ contre une capsule vidéo où il offrait des vœux d’amour à votre valentin, en votre nom.</a:t>
            </a:r>
          </a:p>
          <a:p>
            <a:pPr marL="0" indent="0">
              <a:buFont typeface="Wingdings" pitchFamily="2" charset="2"/>
              <a:buNone/>
            </a:pPr>
            <a:endParaRPr lang="en-CA" sz="2000" dirty="0" smtClean="0"/>
          </a:p>
        </p:txBody>
      </p:sp>
      <p:pic>
        <p:nvPicPr>
          <p:cNvPr id="14339" name="Picture 13" descr="http://webtvhebdo.com/wp-content/uploads//legroscave.png"/>
          <p:cNvPicPr>
            <a:picLocks noChangeAspect="1" noChangeArrowheads="1"/>
          </p:cNvPicPr>
          <p:nvPr>
            <p:custDataLst>
              <p:tags r:id="rId2"/>
            </p:custDataLst>
          </p:nvPr>
        </p:nvPicPr>
        <p:blipFill>
          <a:blip r:embed="rId7" cstate="print"/>
          <a:srcRect/>
          <a:stretch>
            <a:fillRect/>
          </a:stretch>
        </p:blipFill>
        <p:spPr bwMode="auto">
          <a:xfrm>
            <a:off x="1187624" y="3501008"/>
            <a:ext cx="7164054" cy="2376264"/>
          </a:xfrm>
          <a:prstGeom prst="rect">
            <a:avLst/>
          </a:prstGeom>
          <a:noFill/>
          <a:ln w="9525">
            <a:noFill/>
            <a:miter lim="800000"/>
            <a:headEnd/>
            <a:tailEnd/>
          </a:ln>
        </p:spPr>
      </p:pic>
      <p:pic>
        <p:nvPicPr>
          <p:cNvPr id="14340" name="Picture 13" descr="http://www.cupidon.tv/images/template/bg_top_logo.jpg">
            <a:hlinkClick r:id="rId8"/>
          </p:cNvPr>
          <p:cNvPicPr>
            <a:picLocks noChangeAspect="1" noChangeArrowheads="1"/>
          </p:cNvPicPr>
          <p:nvPr>
            <p:custDataLst>
              <p:tags r:id="rId3"/>
            </p:custDataLst>
          </p:nvPr>
        </p:nvPicPr>
        <p:blipFill>
          <a:blip r:embed="rId9" cstate="print"/>
          <a:srcRect/>
          <a:stretch>
            <a:fillRect/>
          </a:stretch>
        </p:blipFill>
        <p:spPr bwMode="auto">
          <a:xfrm rot="746020">
            <a:off x="5156096" y="5046811"/>
            <a:ext cx="2428875" cy="1008062"/>
          </a:xfrm>
          <a:prstGeom prst="rect">
            <a:avLst/>
          </a:prstGeom>
          <a:noFill/>
          <a:ln w="9525">
            <a:solidFill>
              <a:schemeClr val="tx1"/>
            </a:solidFill>
            <a:miter lim="800000"/>
            <a:headEnd/>
            <a:tailEnd/>
          </a:ln>
        </p:spPr>
      </p:pic>
      <p:sp>
        <p:nvSpPr>
          <p:cNvPr id="9" name="Titre 8"/>
          <p:cNvSpPr>
            <a:spLocks noGrp="1"/>
          </p:cNvSpPr>
          <p:nvPr>
            <p:ph type="title"/>
            <p:custDataLst>
              <p:tags r:id="rId4"/>
            </p:custDataLst>
          </p:nvPr>
        </p:nvSpPr>
        <p:spPr>
          <a:xfrm>
            <a:off x="1030288" y="0"/>
            <a:ext cx="8113712" cy="1090613"/>
          </a:xfrm>
        </p:spPr>
        <p:txBody>
          <a:bodyPr/>
          <a:lstStyle/>
          <a:p>
            <a:pPr>
              <a:defRPr/>
            </a:pPr>
            <a:r>
              <a:rPr lang="fr-CA" dirty="0" smtClean="0"/>
              <a:t>Le gros cave et Moisson Montréal</a:t>
            </a:r>
            <a:endParaRPr lang="en-CA" dirty="0"/>
          </a:p>
        </p:txBody>
      </p:sp>
    </p:spTree>
  </p:cSld>
  <p:clrMapOvr>
    <a:masterClrMapping/>
  </p:clrMapOvr>
  <p:transition>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7"/>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Modele_CSP_2015">
  <a:themeElements>
    <a:clrScheme name="Personnalisé 1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83E6F"/>
      </a:hlink>
      <a:folHlink>
        <a:srgbClr val="083E6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1_Modele_CSP_2015">
  <a:themeElements>
    <a:clrScheme name="Personnalisé 1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83E6F"/>
      </a:hlink>
      <a:folHlink>
        <a:srgbClr val="083E6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10906</TotalTime>
  <Words>1987</Words>
  <Application>Microsoft Office PowerPoint</Application>
  <PresentationFormat>Affichage à l'écran (4:3)</PresentationFormat>
  <Paragraphs>409</Paragraphs>
  <Slides>47</Slides>
  <Notes>43</Notes>
  <HiddenSlides>0</HiddenSlides>
  <MMClips>1</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47</vt:i4>
      </vt:variant>
    </vt:vector>
  </HeadingPairs>
  <TitlesOfParts>
    <vt:vector size="59" baseType="lpstr">
      <vt:lpstr>Arial</vt:lpstr>
      <vt:lpstr>Arial Narrow</vt:lpstr>
      <vt:lpstr>Arial Unicode MS</vt:lpstr>
      <vt:lpstr>Calibri</vt:lpstr>
      <vt:lpstr>Gill Sans MT Condensed</vt:lpstr>
      <vt:lpstr>Monotype Sorts</vt:lpstr>
      <vt:lpstr>Symbol</vt:lpstr>
      <vt:lpstr>Times New Roman</vt:lpstr>
      <vt:lpstr>Univers 57 Condensed</vt:lpstr>
      <vt:lpstr>Wingdings</vt:lpstr>
      <vt:lpstr>Modele_CSP_2015</vt:lpstr>
      <vt:lpstr>1_Modele_CSP_2015</vt:lpstr>
      <vt:lpstr>Présentation PowerPoint</vt:lpstr>
      <vt:lpstr>Marketing social</vt:lpstr>
      <vt:lpstr>Présentation</vt:lpstr>
      <vt:lpstr>Mon image, ma mission...</vt:lpstr>
      <vt:lpstr>L’image de mon organisation</vt:lpstr>
      <vt:lpstr>L’image de mon organisation</vt:lpstr>
      <vt:lpstr>L’image de mon organisation</vt:lpstr>
      <vt:lpstr>L’image de mon organisation</vt:lpstr>
      <vt:lpstr>Le gros cave et Moisson Montréal</vt:lpstr>
      <vt:lpstr> Exercice | Bilan de santé de vos communications </vt:lpstr>
      <vt:lpstr>La communication sociale</vt:lpstr>
      <vt:lpstr>La communication sociale</vt:lpstr>
      <vt:lpstr>3. Transmettre des valeurs pour renforcer des réseaux de solidarité </vt:lpstr>
      <vt:lpstr>Présentation PowerPoint</vt:lpstr>
      <vt:lpstr>Présentation PowerPoint</vt:lpstr>
      <vt:lpstr>Présentation PowerPoint</vt:lpstr>
      <vt:lpstr>Marketing social vs commercial</vt:lpstr>
      <vt:lpstr>Le marketing commercial</vt:lpstr>
      <vt:lpstr>Les 4P du marketing commercial</vt:lpstr>
      <vt:lpstr>Qu’est-ce que le marketing social?</vt:lpstr>
      <vt:lpstr>Le marketing social</vt:lpstr>
      <vt:lpstr>Les 5 P du marketing social</vt:lpstr>
      <vt:lpstr>Les 5 P du marketing social</vt:lpstr>
      <vt:lpstr>Les 5 P du marketing social</vt:lpstr>
      <vt:lpstr>  Exercice | Pour une campagne de marketing social réussie</vt:lpstr>
      <vt:lpstr>Une campagne de marketing social</vt:lpstr>
      <vt:lpstr>Avant de vous lancer</vt:lpstr>
      <vt:lpstr>Contexte organisationnel</vt:lpstr>
      <vt:lpstr>Contexte organisationnel</vt:lpstr>
      <vt:lpstr>Les préalables – l’organisme</vt:lpstr>
      <vt:lpstr>Les préalables – le public</vt:lpstr>
      <vt:lpstr>Les préalables – les médias</vt:lpstr>
      <vt:lpstr>Les 4 champs de la communication</vt:lpstr>
      <vt:lpstr>L’art de séduire et de charmer</vt:lpstr>
      <vt:lpstr>L’art de séduire et de charmer</vt:lpstr>
      <vt:lpstr>Des exemples</vt:lpstr>
      <vt:lpstr>Élaboration d’une campagne</vt:lpstr>
      <vt:lpstr>Exercice en équipe</vt:lpstr>
      <vt:lpstr>Élaboration d’une campagne</vt:lpstr>
      <vt:lpstr>Élaboration d’une campagne</vt:lpstr>
      <vt:lpstr>Élaboration d’une campagne</vt:lpstr>
      <vt:lpstr>Élaboration d’une campagne</vt:lpstr>
      <vt:lpstr>Quelques conseils</vt:lpstr>
      <vt:lpstr>Quelques conseils</vt:lpstr>
      <vt:lpstr>Quelques conseils</vt:lpstr>
      <vt:lpstr>Vos commentaires, vos questions et votre évaluation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CSMO-ESAC</dc:creator>
  <cp:lastModifiedBy>Pauline Couture</cp:lastModifiedBy>
  <cp:revision>724</cp:revision>
  <cp:lastPrinted>2018-10-31T15:04:49Z</cp:lastPrinted>
  <dcterms:created xsi:type="dcterms:W3CDTF">2006-03-09T19:10:22Z</dcterms:created>
  <dcterms:modified xsi:type="dcterms:W3CDTF">2020-03-16T16:13:50Z</dcterms:modified>
</cp:coreProperties>
</file>